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6858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xfrm>
            <a:off x="514350" y="2840568"/>
            <a:ext cx="5829300" cy="1960034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93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/>
          <p:nvPr>
            <p:ph type="title"/>
          </p:nvPr>
        </p:nvSpPr>
        <p:spPr>
          <a:xfrm>
            <a:off x="3729037" y="488951"/>
            <a:ext cx="1157289" cy="10401301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02" name="Nivel de texto 1…"/>
          <p:cNvSpPr txBox="1"/>
          <p:nvPr>
            <p:ph type="body" idx="1"/>
          </p:nvPr>
        </p:nvSpPr>
        <p:spPr>
          <a:xfrm>
            <a:off x="257175" y="488951"/>
            <a:ext cx="3357563" cy="10401301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o del título"/>
          <p:cNvSpPr txBox="1"/>
          <p:nvPr>
            <p:ph type="title"/>
          </p:nvPr>
        </p:nvSpPr>
        <p:spPr>
          <a:xfrm>
            <a:off x="1693067" y="2206227"/>
            <a:ext cx="3471866" cy="857252"/>
          </a:xfrm>
          <a:prstGeom prst="rect">
            <a:avLst/>
          </a:prstGeom>
        </p:spPr>
        <p:txBody>
          <a:bodyPr lIns="25716" tIns="25716" rIns="25716" bIns="25716"/>
          <a:lstStyle>
            <a:lvl1pPr>
              <a:defRPr sz="4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11" name="Nivel de texto 1…"/>
          <p:cNvSpPr txBox="1"/>
          <p:nvPr>
            <p:ph type="body" sz="quarter" idx="1"/>
          </p:nvPr>
        </p:nvSpPr>
        <p:spPr>
          <a:xfrm>
            <a:off x="1693067" y="3200400"/>
            <a:ext cx="3471866" cy="3394474"/>
          </a:xfrm>
          <a:prstGeom prst="rect">
            <a:avLst/>
          </a:prstGeom>
        </p:spPr>
        <p:txBody>
          <a:bodyPr lIns="25716" tIns="25716" rIns="25716" bIns="25716"/>
          <a:lstStyle>
            <a:lvl1pPr marL="321467" indent="-321467">
              <a:defRPr sz="3000"/>
            </a:lvl1pPr>
            <a:lvl2pPr marL="763359" indent="-306159">
              <a:defRPr sz="3000"/>
            </a:lvl2pPr>
            <a:lvl3pPr marL="1200150" indent="-285750">
              <a:defRPr sz="3000"/>
            </a:lvl3pPr>
            <a:lvl4pPr marL="1714500" indent="-342900">
              <a:defRPr sz="3000"/>
            </a:lvl4pPr>
            <a:lvl5pPr marL="2171700" indent="-342900">
              <a:defRPr sz="30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2" name="Número de diapositiva"/>
          <p:cNvSpPr txBox="1"/>
          <p:nvPr>
            <p:ph type="sldNum" sz="quarter" idx="2"/>
          </p:nvPr>
        </p:nvSpPr>
        <p:spPr>
          <a:xfrm>
            <a:off x="4959188" y="6796166"/>
            <a:ext cx="205745" cy="216535"/>
          </a:xfrm>
          <a:prstGeom prst="rect">
            <a:avLst/>
          </a:prstGeom>
        </p:spPr>
        <p:txBody>
          <a:bodyPr lIns="25716" tIns="25716" rIns="25716" bIns="25716"/>
          <a:lstStyle>
            <a:lvl1pPr>
              <a:defRPr sz="11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1" name="Nivel de texto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/>
          <p:nvPr>
            <p:ph type="title"/>
          </p:nvPr>
        </p:nvSpPr>
        <p:spPr>
          <a:xfrm>
            <a:off x="541735" y="5875866"/>
            <a:ext cx="5829301" cy="1816101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Texto del título</a:t>
            </a:r>
          </a:p>
        </p:txBody>
      </p:sp>
      <p:sp>
        <p:nvSpPr>
          <p:cNvPr id="30" name="Nivel de texto 1…"/>
          <p:cNvSpPr txBox="1"/>
          <p:nvPr>
            <p:ph type="body" sz="quarter" idx="1"/>
          </p:nvPr>
        </p:nvSpPr>
        <p:spPr>
          <a:xfrm>
            <a:off x="541735" y="3875618"/>
            <a:ext cx="5829301" cy="200025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9" name="Nivel de texto 1…"/>
          <p:cNvSpPr txBox="1"/>
          <p:nvPr>
            <p:ph type="body"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Nivel de texto 1…"/>
          <p:cNvSpPr txBox="1"/>
          <p:nvPr>
            <p:ph type="body" sz="quarter" idx="1"/>
          </p:nvPr>
        </p:nvSpPr>
        <p:spPr>
          <a:xfrm>
            <a:off x="342900" y="2046816"/>
            <a:ext cx="3030142" cy="853017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Marcador de texto 4"/>
          <p:cNvSpPr/>
          <p:nvPr>
            <p:ph type="body" sz="quarter" idx="21"/>
          </p:nvPr>
        </p:nvSpPr>
        <p:spPr>
          <a:xfrm>
            <a:off x="3483769" y="2046816"/>
            <a:ext cx="3031332" cy="853016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/>
          <p:nvPr>
            <p:ph type="title"/>
          </p:nvPr>
        </p:nvSpPr>
        <p:spPr>
          <a:xfrm>
            <a:off x="342900" y="364066"/>
            <a:ext cx="2256235" cy="1549401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Texto del título</a:t>
            </a:r>
          </a:p>
        </p:txBody>
      </p:sp>
      <p:sp>
        <p:nvSpPr>
          <p:cNvPr id="73" name="Nivel de texto 1…"/>
          <p:cNvSpPr txBox="1"/>
          <p:nvPr>
            <p:ph type="body" idx="1"/>
          </p:nvPr>
        </p:nvSpPr>
        <p:spPr>
          <a:xfrm>
            <a:off x="2681286" y="364066"/>
            <a:ext cx="3833814" cy="7804152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Marcador de texto 3"/>
          <p:cNvSpPr/>
          <p:nvPr>
            <p:ph type="body" sz="half" idx="21"/>
          </p:nvPr>
        </p:nvSpPr>
        <p:spPr>
          <a:xfrm>
            <a:off x="342900" y="1913466"/>
            <a:ext cx="2256235" cy="625475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/>
          <p:nvPr>
            <p:ph type="title"/>
          </p:nvPr>
        </p:nvSpPr>
        <p:spPr>
          <a:xfrm>
            <a:off x="1344216" y="6400800"/>
            <a:ext cx="4114801" cy="755652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Texto del título</a:t>
            </a:r>
          </a:p>
        </p:txBody>
      </p:sp>
      <p:sp>
        <p:nvSpPr>
          <p:cNvPr id="83" name="Marcador de posición de imagen 2"/>
          <p:cNvSpPr/>
          <p:nvPr>
            <p:ph type="pic" sz="half" idx="21"/>
          </p:nvPr>
        </p:nvSpPr>
        <p:spPr>
          <a:xfrm>
            <a:off x="1344216" y="817032"/>
            <a:ext cx="4114801" cy="54864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Nivel de texto 1…"/>
          <p:cNvSpPr txBox="1"/>
          <p:nvPr>
            <p:ph type="body" sz="quarter" idx="1"/>
          </p:nvPr>
        </p:nvSpPr>
        <p:spPr>
          <a:xfrm>
            <a:off x="1344216" y="7156450"/>
            <a:ext cx="4114801" cy="107315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342900" y="366183"/>
            <a:ext cx="6172200" cy="1524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342900" y="2133600"/>
            <a:ext cx="6172200" cy="6034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6256476" y="8583930"/>
            <a:ext cx="258624" cy="2692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4.jpeg"/><Relationship Id="rId4" Type="http://schemas.openxmlformats.org/officeDocument/2006/relationships/image" Target="../media/image3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jpeg"/><Relationship Id="rId4" Type="http://schemas.openxmlformats.org/officeDocument/2006/relationships/image" Target="../media/image3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1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adroTexto 18"/>
          <p:cNvSpPr txBox="1"/>
          <p:nvPr/>
        </p:nvSpPr>
        <p:spPr>
          <a:xfrm>
            <a:off x="1236238" y="3319462"/>
            <a:ext cx="4385524" cy="22250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Certificado Nivel Base</a:t>
            </a:r>
          </a:p>
          <a:p>
            <a:pPr algn="ctr"/>
          </a:p>
          <a:p>
            <a:pPr algn="ctr"/>
            <a:r>
              <a:t>Curso Online Nivel Básico:</a:t>
            </a:r>
          </a:p>
          <a:p>
            <a:pPr algn="ctr"/>
            <a:r>
              <a:t>Conocimientos básicos en escoliosis y </a:t>
            </a:r>
          </a:p>
          <a:p>
            <a:pPr algn="ctr"/>
            <a:r>
              <a:t>otras deformidades vertebrales</a:t>
            </a:r>
          </a:p>
        </p:txBody>
      </p:sp>
      <p:sp>
        <p:nvSpPr>
          <p:cNvPr id="122" name="ON-LINE…"/>
          <p:cNvSpPr txBox="1"/>
          <p:nvPr/>
        </p:nvSpPr>
        <p:spPr>
          <a:xfrm>
            <a:off x="2616852" y="1365673"/>
            <a:ext cx="1724786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500"/>
            </a:pPr>
            <a:r>
              <a:t>ON-LINE</a:t>
            </a:r>
          </a:p>
          <a:p>
            <a:pPr>
              <a:defRPr sz="3500"/>
            </a:pPr>
          </a:p>
          <a:p>
            <a:pPr>
              <a:defRPr sz="3500"/>
            </a:pPr>
            <a:r>
              <a:t>Spanish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1"/>
            <a:ext cx="1505013" cy="1965780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Text Box 5"/>
          <p:cNvSpPr txBox="1"/>
          <p:nvPr/>
        </p:nvSpPr>
        <p:spPr>
          <a:xfrm>
            <a:off x="102038" y="8913168"/>
            <a:ext cx="6586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800">
                <a:solidFill>
                  <a:srgbClr val="000066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Barcelona Scoliosis Physical Therapy School B67554741  Vía Augusta 185, entresuelo D. 08021 Barcelona, Spain </a:t>
            </a:r>
            <a:r>
              <a:rPr b="1"/>
              <a:t>www.bspts.net </a:t>
            </a:r>
            <a:r>
              <a:rPr sz="900"/>
              <a:t>&lt; monica@bspts.net  gari @bspts.net&gt;</a:t>
            </a:r>
          </a:p>
        </p:txBody>
      </p:sp>
      <p:sp>
        <p:nvSpPr>
          <p:cNvPr id="174" name="Rectangle 8"/>
          <p:cNvSpPr/>
          <p:nvPr/>
        </p:nvSpPr>
        <p:spPr>
          <a:xfrm>
            <a:off x="290380" y="8867130"/>
            <a:ext cx="6189137" cy="71440"/>
          </a:xfrm>
          <a:prstGeom prst="rect">
            <a:avLst/>
          </a:prstGeom>
          <a:solidFill>
            <a:srgbClr val="093445">
              <a:alpha val="7842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75" name="CuadroTexto 18"/>
          <p:cNvSpPr txBox="1"/>
          <p:nvPr/>
        </p:nvSpPr>
        <p:spPr>
          <a:xfrm>
            <a:off x="2046026" y="406928"/>
            <a:ext cx="4385524" cy="19964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Base Course Certificate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/>
            <a:r>
              <a:t>Base Level Course:  Knowledge on Scoliosis and other Spinal Disorders</a:t>
            </a:r>
          </a:p>
        </p:txBody>
      </p:sp>
      <p:sp>
        <p:nvSpPr>
          <p:cNvPr id="176" name="CuadroTexto 8"/>
          <p:cNvSpPr txBox="1"/>
          <p:nvPr/>
        </p:nvSpPr>
        <p:spPr>
          <a:xfrm>
            <a:off x="1773593" y="3029524"/>
            <a:ext cx="4714217" cy="475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CERTIFICATION</a:t>
            </a:r>
          </a:p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This is to certify that: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27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STUDENT NAME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Has completed all required components and passed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the examination for the Base Level Course.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Total education and assessment hours involved is 24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in XXXXX from XX-XX September 2021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This Base Level Certification allows Physiotherapist to register for the Rigo Concept PSSE Level 1 Course</a:t>
            </a:r>
            <a:r>
              <a:t>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Final Rigo Concept PSSE Certification is awarded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Upon successful completion of the Base Level, Level 1,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Level 2 and Level 3 courses.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Date: 04/07/2021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>
              <a:latin typeface="ＭＳ ゴシック"/>
              <a:ea typeface="ＭＳ ゴシック"/>
              <a:cs typeface="ＭＳ ゴシック"/>
              <a:sym typeface="ＭＳ ゴシック"/>
            </a:endParaR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        Borislav Chongov                                         </a:t>
            </a:r>
            <a:r>
              <a:t>Dr. Manuel Rigo MD PhD </a:t>
            </a: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    Teacher of the Base Level                               BSPTS Founder and Chair</a:t>
            </a:r>
          </a:p>
        </p:txBody>
      </p:sp>
      <p:pic>
        <p:nvPicPr>
          <p:cNvPr id="177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rcRect l="13725" t="23317" r="15740" b="22483"/>
          <a:stretch>
            <a:fillRect/>
          </a:stretch>
        </p:blipFill>
        <p:spPr>
          <a:xfrm>
            <a:off x="4982882" y="7364469"/>
            <a:ext cx="1022921" cy="707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97" fill="norm" stroke="1" extrusionOk="0">
                <a:moveTo>
                  <a:pt x="2672" y="0"/>
                </a:moveTo>
                <a:cubicBezTo>
                  <a:pt x="2609" y="1"/>
                  <a:pt x="2571" y="46"/>
                  <a:pt x="2487" y="182"/>
                </a:cubicBezTo>
                <a:cubicBezTo>
                  <a:pt x="2141" y="743"/>
                  <a:pt x="1573" y="2552"/>
                  <a:pt x="1374" y="3744"/>
                </a:cubicBezTo>
                <a:cubicBezTo>
                  <a:pt x="1331" y="3997"/>
                  <a:pt x="1248" y="4417"/>
                  <a:pt x="1181" y="4677"/>
                </a:cubicBezTo>
                <a:cubicBezTo>
                  <a:pt x="1114" y="4938"/>
                  <a:pt x="1033" y="5333"/>
                  <a:pt x="1005" y="5550"/>
                </a:cubicBezTo>
                <a:cubicBezTo>
                  <a:pt x="977" y="5766"/>
                  <a:pt x="925" y="6082"/>
                  <a:pt x="896" y="6265"/>
                </a:cubicBezTo>
                <a:cubicBezTo>
                  <a:pt x="817" y="6763"/>
                  <a:pt x="603" y="8291"/>
                  <a:pt x="561" y="8639"/>
                </a:cubicBezTo>
                <a:cubicBezTo>
                  <a:pt x="529" y="8907"/>
                  <a:pt x="461" y="9364"/>
                  <a:pt x="352" y="10069"/>
                </a:cubicBezTo>
                <a:cubicBezTo>
                  <a:pt x="334" y="10181"/>
                  <a:pt x="313" y="10389"/>
                  <a:pt x="302" y="10529"/>
                </a:cubicBezTo>
                <a:cubicBezTo>
                  <a:pt x="290" y="10670"/>
                  <a:pt x="254" y="10951"/>
                  <a:pt x="226" y="11147"/>
                </a:cubicBezTo>
                <a:cubicBezTo>
                  <a:pt x="198" y="11344"/>
                  <a:pt x="157" y="11770"/>
                  <a:pt x="126" y="12092"/>
                </a:cubicBezTo>
                <a:cubicBezTo>
                  <a:pt x="95" y="12415"/>
                  <a:pt x="52" y="12782"/>
                  <a:pt x="34" y="12916"/>
                </a:cubicBezTo>
                <a:cubicBezTo>
                  <a:pt x="15" y="13051"/>
                  <a:pt x="0" y="13337"/>
                  <a:pt x="0" y="13546"/>
                </a:cubicBezTo>
                <a:cubicBezTo>
                  <a:pt x="0" y="14041"/>
                  <a:pt x="55" y="14142"/>
                  <a:pt x="285" y="14067"/>
                </a:cubicBezTo>
                <a:cubicBezTo>
                  <a:pt x="456" y="14012"/>
                  <a:pt x="603" y="13898"/>
                  <a:pt x="603" y="13813"/>
                </a:cubicBezTo>
                <a:cubicBezTo>
                  <a:pt x="603" y="13758"/>
                  <a:pt x="500" y="13779"/>
                  <a:pt x="385" y="13849"/>
                </a:cubicBezTo>
                <a:cubicBezTo>
                  <a:pt x="349" y="13871"/>
                  <a:pt x="294" y="13839"/>
                  <a:pt x="235" y="13765"/>
                </a:cubicBezTo>
                <a:cubicBezTo>
                  <a:pt x="149" y="13658"/>
                  <a:pt x="134" y="13610"/>
                  <a:pt x="134" y="13292"/>
                </a:cubicBezTo>
                <a:cubicBezTo>
                  <a:pt x="134" y="13099"/>
                  <a:pt x="161" y="12662"/>
                  <a:pt x="193" y="12323"/>
                </a:cubicBezTo>
                <a:cubicBezTo>
                  <a:pt x="243" y="11779"/>
                  <a:pt x="536" y="9399"/>
                  <a:pt x="637" y="8700"/>
                </a:cubicBezTo>
                <a:cubicBezTo>
                  <a:pt x="657" y="8560"/>
                  <a:pt x="722" y="8091"/>
                  <a:pt x="779" y="7670"/>
                </a:cubicBezTo>
                <a:cubicBezTo>
                  <a:pt x="932" y="6535"/>
                  <a:pt x="1043" y="5872"/>
                  <a:pt x="1206" y="5101"/>
                </a:cubicBezTo>
                <a:cubicBezTo>
                  <a:pt x="1287" y="4721"/>
                  <a:pt x="1372" y="4297"/>
                  <a:pt x="1399" y="4156"/>
                </a:cubicBezTo>
                <a:cubicBezTo>
                  <a:pt x="1526" y="3474"/>
                  <a:pt x="1943" y="1926"/>
                  <a:pt x="2119" y="1479"/>
                </a:cubicBezTo>
                <a:cubicBezTo>
                  <a:pt x="2168" y="1352"/>
                  <a:pt x="2247" y="1130"/>
                  <a:pt x="2295" y="994"/>
                </a:cubicBezTo>
                <a:cubicBezTo>
                  <a:pt x="2407" y="676"/>
                  <a:pt x="2672" y="255"/>
                  <a:pt x="2755" y="255"/>
                </a:cubicBezTo>
                <a:cubicBezTo>
                  <a:pt x="2829" y="255"/>
                  <a:pt x="2957" y="458"/>
                  <a:pt x="3090" y="788"/>
                </a:cubicBezTo>
                <a:cubicBezTo>
                  <a:pt x="3211" y="1084"/>
                  <a:pt x="3486" y="2242"/>
                  <a:pt x="3551" y="2739"/>
                </a:cubicBezTo>
                <a:cubicBezTo>
                  <a:pt x="3580" y="2955"/>
                  <a:pt x="3616" y="3253"/>
                  <a:pt x="3635" y="3393"/>
                </a:cubicBezTo>
                <a:cubicBezTo>
                  <a:pt x="3795" y="4610"/>
                  <a:pt x="3793" y="4625"/>
                  <a:pt x="3777" y="6071"/>
                </a:cubicBezTo>
                <a:cubicBezTo>
                  <a:pt x="3745" y="8976"/>
                  <a:pt x="3757" y="12664"/>
                  <a:pt x="3802" y="13510"/>
                </a:cubicBezTo>
                <a:cubicBezTo>
                  <a:pt x="3908" y="15495"/>
                  <a:pt x="3977" y="16235"/>
                  <a:pt x="4129" y="17072"/>
                </a:cubicBezTo>
                <a:cubicBezTo>
                  <a:pt x="4288" y="17950"/>
                  <a:pt x="4408" y="18226"/>
                  <a:pt x="4489" y="17920"/>
                </a:cubicBezTo>
                <a:cubicBezTo>
                  <a:pt x="4575" y="17597"/>
                  <a:pt x="4426" y="12139"/>
                  <a:pt x="4288" y="10505"/>
                </a:cubicBezTo>
                <a:cubicBezTo>
                  <a:pt x="4261" y="10183"/>
                  <a:pt x="4225" y="9612"/>
                  <a:pt x="4204" y="9233"/>
                </a:cubicBezTo>
                <a:cubicBezTo>
                  <a:pt x="4144" y="8134"/>
                  <a:pt x="4138" y="8067"/>
                  <a:pt x="4062" y="7210"/>
                </a:cubicBezTo>
                <a:cubicBezTo>
                  <a:pt x="4022" y="6761"/>
                  <a:pt x="3983" y="6080"/>
                  <a:pt x="3978" y="5695"/>
                </a:cubicBezTo>
                <a:cubicBezTo>
                  <a:pt x="3971" y="5092"/>
                  <a:pt x="3976" y="4983"/>
                  <a:pt x="4028" y="4907"/>
                </a:cubicBezTo>
                <a:cubicBezTo>
                  <a:pt x="4085" y="4825"/>
                  <a:pt x="4089" y="4827"/>
                  <a:pt x="4121" y="4944"/>
                </a:cubicBezTo>
                <a:cubicBezTo>
                  <a:pt x="4139" y="5012"/>
                  <a:pt x="4213" y="5242"/>
                  <a:pt x="4280" y="5453"/>
                </a:cubicBezTo>
                <a:cubicBezTo>
                  <a:pt x="4346" y="5663"/>
                  <a:pt x="4429" y="6006"/>
                  <a:pt x="4464" y="6216"/>
                </a:cubicBezTo>
                <a:cubicBezTo>
                  <a:pt x="4499" y="6426"/>
                  <a:pt x="4554" y="6698"/>
                  <a:pt x="4581" y="6810"/>
                </a:cubicBezTo>
                <a:cubicBezTo>
                  <a:pt x="4608" y="6922"/>
                  <a:pt x="4654" y="7171"/>
                  <a:pt x="4682" y="7367"/>
                </a:cubicBezTo>
                <a:cubicBezTo>
                  <a:pt x="4709" y="7564"/>
                  <a:pt x="4759" y="7896"/>
                  <a:pt x="4799" y="8106"/>
                </a:cubicBezTo>
                <a:cubicBezTo>
                  <a:pt x="4839" y="8317"/>
                  <a:pt x="4904" y="8649"/>
                  <a:pt x="4941" y="8845"/>
                </a:cubicBezTo>
                <a:cubicBezTo>
                  <a:pt x="4978" y="9042"/>
                  <a:pt x="5045" y="9405"/>
                  <a:pt x="5092" y="9657"/>
                </a:cubicBezTo>
                <a:cubicBezTo>
                  <a:pt x="5316" y="10844"/>
                  <a:pt x="5513" y="11501"/>
                  <a:pt x="5720" y="11753"/>
                </a:cubicBezTo>
                <a:cubicBezTo>
                  <a:pt x="5852" y="11913"/>
                  <a:pt x="5896" y="11911"/>
                  <a:pt x="6013" y="11777"/>
                </a:cubicBezTo>
                <a:cubicBezTo>
                  <a:pt x="6134" y="11640"/>
                  <a:pt x="6203" y="11180"/>
                  <a:pt x="6231" y="10323"/>
                </a:cubicBezTo>
                <a:cubicBezTo>
                  <a:pt x="6281" y="8787"/>
                  <a:pt x="6293" y="8587"/>
                  <a:pt x="6323" y="8542"/>
                </a:cubicBezTo>
                <a:cubicBezTo>
                  <a:pt x="6367" y="8478"/>
                  <a:pt x="6381" y="8566"/>
                  <a:pt x="6424" y="9076"/>
                </a:cubicBezTo>
                <a:cubicBezTo>
                  <a:pt x="6444" y="9314"/>
                  <a:pt x="6487" y="9740"/>
                  <a:pt x="6516" y="10021"/>
                </a:cubicBezTo>
                <a:cubicBezTo>
                  <a:pt x="6544" y="10301"/>
                  <a:pt x="6580" y="10727"/>
                  <a:pt x="6600" y="10966"/>
                </a:cubicBezTo>
                <a:cubicBezTo>
                  <a:pt x="6620" y="11204"/>
                  <a:pt x="6648" y="11496"/>
                  <a:pt x="6667" y="11608"/>
                </a:cubicBezTo>
                <a:cubicBezTo>
                  <a:pt x="6685" y="11720"/>
                  <a:pt x="6734" y="12197"/>
                  <a:pt x="6776" y="12674"/>
                </a:cubicBezTo>
                <a:cubicBezTo>
                  <a:pt x="6937" y="14526"/>
                  <a:pt x="7060" y="15789"/>
                  <a:pt x="7094" y="15970"/>
                </a:cubicBezTo>
                <a:cubicBezTo>
                  <a:pt x="7113" y="16073"/>
                  <a:pt x="7134" y="16580"/>
                  <a:pt x="7136" y="17084"/>
                </a:cubicBezTo>
                <a:cubicBezTo>
                  <a:pt x="7138" y="17588"/>
                  <a:pt x="7149" y="18015"/>
                  <a:pt x="7161" y="18042"/>
                </a:cubicBezTo>
                <a:cubicBezTo>
                  <a:pt x="7173" y="18069"/>
                  <a:pt x="7235" y="18131"/>
                  <a:pt x="7295" y="18175"/>
                </a:cubicBezTo>
                <a:cubicBezTo>
                  <a:pt x="7383" y="18240"/>
                  <a:pt x="7414" y="18311"/>
                  <a:pt x="7462" y="18563"/>
                </a:cubicBezTo>
                <a:cubicBezTo>
                  <a:pt x="7568" y="19112"/>
                  <a:pt x="7552" y="19132"/>
                  <a:pt x="7127" y="19229"/>
                </a:cubicBezTo>
                <a:cubicBezTo>
                  <a:pt x="6477" y="19377"/>
                  <a:pt x="5786" y="19609"/>
                  <a:pt x="5101" y="19920"/>
                </a:cubicBezTo>
                <a:cubicBezTo>
                  <a:pt x="4522" y="20182"/>
                  <a:pt x="4451" y="20227"/>
                  <a:pt x="3643" y="20792"/>
                </a:cubicBezTo>
                <a:cubicBezTo>
                  <a:pt x="3056" y="21203"/>
                  <a:pt x="2971" y="21310"/>
                  <a:pt x="3082" y="21471"/>
                </a:cubicBezTo>
                <a:cubicBezTo>
                  <a:pt x="3129" y="21539"/>
                  <a:pt x="3275" y="21552"/>
                  <a:pt x="4028" y="21568"/>
                </a:cubicBezTo>
                <a:cubicBezTo>
                  <a:pt x="4519" y="21578"/>
                  <a:pt x="4928" y="21584"/>
                  <a:pt x="4933" y="21592"/>
                </a:cubicBezTo>
                <a:cubicBezTo>
                  <a:pt x="4938" y="21599"/>
                  <a:pt x="5030" y="21600"/>
                  <a:pt x="5142" y="21592"/>
                </a:cubicBezTo>
                <a:cubicBezTo>
                  <a:pt x="5254" y="21583"/>
                  <a:pt x="5516" y="21568"/>
                  <a:pt x="5720" y="21555"/>
                </a:cubicBezTo>
                <a:cubicBezTo>
                  <a:pt x="6843" y="21484"/>
                  <a:pt x="8046" y="21010"/>
                  <a:pt x="8727" y="20380"/>
                </a:cubicBezTo>
                <a:cubicBezTo>
                  <a:pt x="8916" y="20205"/>
                  <a:pt x="9285" y="19689"/>
                  <a:pt x="9497" y="19302"/>
                </a:cubicBezTo>
                <a:cubicBezTo>
                  <a:pt x="9675" y="18978"/>
                  <a:pt x="9765" y="18920"/>
                  <a:pt x="10226" y="18841"/>
                </a:cubicBezTo>
                <a:cubicBezTo>
                  <a:pt x="10455" y="18802"/>
                  <a:pt x="10710" y="18760"/>
                  <a:pt x="10787" y="18744"/>
                </a:cubicBezTo>
                <a:cubicBezTo>
                  <a:pt x="10865" y="18729"/>
                  <a:pt x="11287" y="18700"/>
                  <a:pt x="11734" y="18672"/>
                </a:cubicBezTo>
                <a:cubicBezTo>
                  <a:pt x="12180" y="18644"/>
                  <a:pt x="12833" y="18601"/>
                  <a:pt x="13183" y="18575"/>
                </a:cubicBezTo>
                <a:cubicBezTo>
                  <a:pt x="13532" y="18548"/>
                  <a:pt x="14195" y="18509"/>
                  <a:pt x="14657" y="18490"/>
                </a:cubicBezTo>
                <a:cubicBezTo>
                  <a:pt x="15435" y="18458"/>
                  <a:pt x="15505" y="18454"/>
                  <a:pt x="15570" y="18538"/>
                </a:cubicBezTo>
                <a:cubicBezTo>
                  <a:pt x="15629" y="18616"/>
                  <a:pt x="15705" y="18632"/>
                  <a:pt x="16106" y="18635"/>
                </a:cubicBezTo>
                <a:cubicBezTo>
                  <a:pt x="16629" y="18639"/>
                  <a:pt x="16631" y="18649"/>
                  <a:pt x="16809" y="19023"/>
                </a:cubicBezTo>
                <a:cubicBezTo>
                  <a:pt x="16868" y="19148"/>
                  <a:pt x="17010" y="19377"/>
                  <a:pt x="17119" y="19544"/>
                </a:cubicBezTo>
                <a:cubicBezTo>
                  <a:pt x="17606" y="20294"/>
                  <a:pt x="18401" y="20885"/>
                  <a:pt x="19096" y="21010"/>
                </a:cubicBezTo>
                <a:cubicBezTo>
                  <a:pt x="19485" y="21080"/>
                  <a:pt x="20018" y="21022"/>
                  <a:pt x="20343" y="20865"/>
                </a:cubicBezTo>
                <a:cubicBezTo>
                  <a:pt x="20455" y="20811"/>
                  <a:pt x="20572" y="20756"/>
                  <a:pt x="20603" y="20756"/>
                </a:cubicBezTo>
                <a:cubicBezTo>
                  <a:pt x="20634" y="20756"/>
                  <a:pt x="20731" y="20703"/>
                  <a:pt x="20821" y="20635"/>
                </a:cubicBezTo>
                <a:cubicBezTo>
                  <a:pt x="20911" y="20566"/>
                  <a:pt x="21106" y="20434"/>
                  <a:pt x="21256" y="20332"/>
                </a:cubicBezTo>
                <a:cubicBezTo>
                  <a:pt x="21407" y="20229"/>
                  <a:pt x="21546" y="20095"/>
                  <a:pt x="21566" y="20041"/>
                </a:cubicBezTo>
                <a:cubicBezTo>
                  <a:pt x="21600" y="19950"/>
                  <a:pt x="21599" y="19948"/>
                  <a:pt x="21508" y="20004"/>
                </a:cubicBezTo>
                <a:cubicBezTo>
                  <a:pt x="21454" y="20038"/>
                  <a:pt x="21380" y="20100"/>
                  <a:pt x="21348" y="20138"/>
                </a:cubicBezTo>
                <a:cubicBezTo>
                  <a:pt x="21274" y="20227"/>
                  <a:pt x="20960" y="20396"/>
                  <a:pt x="20771" y="20453"/>
                </a:cubicBezTo>
                <a:cubicBezTo>
                  <a:pt x="20689" y="20477"/>
                  <a:pt x="20588" y="20522"/>
                  <a:pt x="20553" y="20550"/>
                </a:cubicBezTo>
                <a:cubicBezTo>
                  <a:pt x="20518" y="20577"/>
                  <a:pt x="20309" y="20646"/>
                  <a:pt x="20084" y="20707"/>
                </a:cubicBezTo>
                <a:cubicBezTo>
                  <a:pt x="19749" y="20798"/>
                  <a:pt x="19584" y="20812"/>
                  <a:pt x="19196" y="20792"/>
                </a:cubicBezTo>
                <a:cubicBezTo>
                  <a:pt x="18674" y="20765"/>
                  <a:pt x="18399" y="20663"/>
                  <a:pt x="18007" y="20344"/>
                </a:cubicBezTo>
                <a:cubicBezTo>
                  <a:pt x="17445" y="19886"/>
                  <a:pt x="16848" y="18980"/>
                  <a:pt x="16784" y="18490"/>
                </a:cubicBezTo>
                <a:cubicBezTo>
                  <a:pt x="16766" y="18350"/>
                  <a:pt x="16728" y="18281"/>
                  <a:pt x="16625" y="18187"/>
                </a:cubicBezTo>
                <a:cubicBezTo>
                  <a:pt x="16525" y="18096"/>
                  <a:pt x="16477" y="17991"/>
                  <a:pt x="16432" y="17811"/>
                </a:cubicBezTo>
                <a:cubicBezTo>
                  <a:pt x="16398" y="17677"/>
                  <a:pt x="16299" y="17335"/>
                  <a:pt x="16214" y="17048"/>
                </a:cubicBezTo>
                <a:cubicBezTo>
                  <a:pt x="16016" y="16375"/>
                  <a:pt x="15888" y="15854"/>
                  <a:pt x="15888" y="15727"/>
                </a:cubicBezTo>
                <a:cubicBezTo>
                  <a:pt x="15888" y="15672"/>
                  <a:pt x="15838" y="15410"/>
                  <a:pt x="15779" y="15146"/>
                </a:cubicBezTo>
                <a:cubicBezTo>
                  <a:pt x="15720" y="14882"/>
                  <a:pt x="15640" y="14423"/>
                  <a:pt x="15603" y="14128"/>
                </a:cubicBezTo>
                <a:cubicBezTo>
                  <a:pt x="15566" y="13833"/>
                  <a:pt x="15507" y="13471"/>
                  <a:pt x="15469" y="13316"/>
                </a:cubicBezTo>
                <a:cubicBezTo>
                  <a:pt x="15431" y="13162"/>
                  <a:pt x="15390" y="12911"/>
                  <a:pt x="15377" y="12771"/>
                </a:cubicBezTo>
                <a:cubicBezTo>
                  <a:pt x="15364" y="12631"/>
                  <a:pt x="15323" y="12309"/>
                  <a:pt x="15293" y="12044"/>
                </a:cubicBezTo>
                <a:cubicBezTo>
                  <a:pt x="15262" y="11760"/>
                  <a:pt x="15234" y="11092"/>
                  <a:pt x="15226" y="10420"/>
                </a:cubicBezTo>
                <a:cubicBezTo>
                  <a:pt x="15208" y="8879"/>
                  <a:pt x="15127" y="7593"/>
                  <a:pt x="15025" y="7319"/>
                </a:cubicBezTo>
                <a:cubicBezTo>
                  <a:pt x="14935" y="7075"/>
                  <a:pt x="14894" y="7017"/>
                  <a:pt x="14858" y="7101"/>
                </a:cubicBezTo>
                <a:cubicBezTo>
                  <a:pt x="14821" y="7183"/>
                  <a:pt x="14817" y="7725"/>
                  <a:pt x="14858" y="8312"/>
                </a:cubicBezTo>
                <a:cubicBezTo>
                  <a:pt x="15023" y="10696"/>
                  <a:pt x="15027" y="10806"/>
                  <a:pt x="14950" y="11438"/>
                </a:cubicBezTo>
                <a:cubicBezTo>
                  <a:pt x="14869" y="12102"/>
                  <a:pt x="14834" y="12308"/>
                  <a:pt x="14548" y="13486"/>
                </a:cubicBezTo>
                <a:cubicBezTo>
                  <a:pt x="14348" y="14308"/>
                  <a:pt x="13969" y="15436"/>
                  <a:pt x="13744" y="15897"/>
                </a:cubicBezTo>
                <a:cubicBezTo>
                  <a:pt x="13324" y="16755"/>
                  <a:pt x="12777" y="17279"/>
                  <a:pt x="12261" y="17327"/>
                </a:cubicBezTo>
                <a:cubicBezTo>
                  <a:pt x="11719" y="17377"/>
                  <a:pt x="11405" y="16983"/>
                  <a:pt x="11240" y="16042"/>
                </a:cubicBezTo>
                <a:cubicBezTo>
                  <a:pt x="11143" y="15490"/>
                  <a:pt x="11155" y="15347"/>
                  <a:pt x="11307" y="14794"/>
                </a:cubicBezTo>
                <a:cubicBezTo>
                  <a:pt x="11364" y="14586"/>
                  <a:pt x="11432" y="14317"/>
                  <a:pt x="11457" y="14189"/>
                </a:cubicBezTo>
                <a:cubicBezTo>
                  <a:pt x="11483" y="14060"/>
                  <a:pt x="11558" y="13718"/>
                  <a:pt x="11625" y="13437"/>
                </a:cubicBezTo>
                <a:cubicBezTo>
                  <a:pt x="11788" y="12753"/>
                  <a:pt x="11882" y="12274"/>
                  <a:pt x="11926" y="11935"/>
                </a:cubicBezTo>
                <a:cubicBezTo>
                  <a:pt x="12015" y="11266"/>
                  <a:pt x="12064" y="10815"/>
                  <a:pt x="12085" y="10529"/>
                </a:cubicBezTo>
                <a:cubicBezTo>
                  <a:pt x="12098" y="10361"/>
                  <a:pt x="12117" y="10153"/>
                  <a:pt x="12127" y="10069"/>
                </a:cubicBezTo>
                <a:cubicBezTo>
                  <a:pt x="12203" y="9427"/>
                  <a:pt x="12178" y="7124"/>
                  <a:pt x="12085" y="6240"/>
                </a:cubicBezTo>
                <a:cubicBezTo>
                  <a:pt x="12034" y="5750"/>
                  <a:pt x="11900" y="5638"/>
                  <a:pt x="11683" y="5901"/>
                </a:cubicBezTo>
                <a:cubicBezTo>
                  <a:pt x="11553" y="6059"/>
                  <a:pt x="11366" y="6593"/>
                  <a:pt x="11273" y="7088"/>
                </a:cubicBezTo>
                <a:cubicBezTo>
                  <a:pt x="11239" y="7271"/>
                  <a:pt x="11205" y="7438"/>
                  <a:pt x="11189" y="7464"/>
                </a:cubicBezTo>
                <a:cubicBezTo>
                  <a:pt x="11148" y="7531"/>
                  <a:pt x="11078" y="7262"/>
                  <a:pt x="11047" y="6907"/>
                </a:cubicBezTo>
                <a:cubicBezTo>
                  <a:pt x="10901" y="5225"/>
                  <a:pt x="10632" y="3902"/>
                  <a:pt x="10444" y="3902"/>
                </a:cubicBezTo>
                <a:cubicBezTo>
                  <a:pt x="10362" y="3902"/>
                  <a:pt x="10358" y="3913"/>
                  <a:pt x="10369" y="4180"/>
                </a:cubicBezTo>
                <a:cubicBezTo>
                  <a:pt x="10375" y="4363"/>
                  <a:pt x="10402" y="4489"/>
                  <a:pt x="10444" y="4556"/>
                </a:cubicBezTo>
                <a:cubicBezTo>
                  <a:pt x="10540" y="4710"/>
                  <a:pt x="10587" y="4862"/>
                  <a:pt x="10678" y="5319"/>
                </a:cubicBezTo>
                <a:cubicBezTo>
                  <a:pt x="10960" y="6727"/>
                  <a:pt x="11069" y="8531"/>
                  <a:pt x="10980" y="10408"/>
                </a:cubicBezTo>
                <a:cubicBezTo>
                  <a:pt x="10961" y="10815"/>
                  <a:pt x="10923" y="11604"/>
                  <a:pt x="10905" y="12165"/>
                </a:cubicBezTo>
                <a:cubicBezTo>
                  <a:pt x="10886" y="12726"/>
                  <a:pt x="10850" y="13381"/>
                  <a:pt x="10821" y="13619"/>
                </a:cubicBezTo>
                <a:cubicBezTo>
                  <a:pt x="10660" y="14921"/>
                  <a:pt x="10617" y="15183"/>
                  <a:pt x="10402" y="16139"/>
                </a:cubicBezTo>
                <a:cubicBezTo>
                  <a:pt x="10270" y="16726"/>
                  <a:pt x="10238" y="16825"/>
                  <a:pt x="10134" y="16927"/>
                </a:cubicBezTo>
                <a:cubicBezTo>
                  <a:pt x="9901" y="17154"/>
                  <a:pt x="9643" y="17006"/>
                  <a:pt x="9447" y="16551"/>
                </a:cubicBezTo>
                <a:cubicBezTo>
                  <a:pt x="9160" y="15885"/>
                  <a:pt x="8932" y="14285"/>
                  <a:pt x="8811" y="12092"/>
                </a:cubicBezTo>
                <a:cubicBezTo>
                  <a:pt x="8801" y="11910"/>
                  <a:pt x="8764" y="11515"/>
                  <a:pt x="8735" y="11220"/>
                </a:cubicBezTo>
                <a:cubicBezTo>
                  <a:pt x="8685" y="10694"/>
                  <a:pt x="8672" y="10330"/>
                  <a:pt x="8618" y="9003"/>
                </a:cubicBezTo>
                <a:cubicBezTo>
                  <a:pt x="8579" y="8043"/>
                  <a:pt x="8612" y="6138"/>
                  <a:pt x="8685" y="5477"/>
                </a:cubicBezTo>
                <a:cubicBezTo>
                  <a:pt x="8732" y="5056"/>
                  <a:pt x="8693" y="4678"/>
                  <a:pt x="8601" y="4653"/>
                </a:cubicBezTo>
                <a:cubicBezTo>
                  <a:pt x="8524" y="4631"/>
                  <a:pt x="8468" y="4918"/>
                  <a:pt x="8467" y="5344"/>
                </a:cubicBezTo>
                <a:cubicBezTo>
                  <a:pt x="8467" y="5521"/>
                  <a:pt x="8445" y="5853"/>
                  <a:pt x="8417" y="6083"/>
                </a:cubicBezTo>
                <a:cubicBezTo>
                  <a:pt x="8254" y="7433"/>
                  <a:pt x="8168" y="8451"/>
                  <a:pt x="8082" y="9948"/>
                </a:cubicBezTo>
                <a:cubicBezTo>
                  <a:pt x="8063" y="10271"/>
                  <a:pt x="8019" y="10955"/>
                  <a:pt x="7982" y="11475"/>
                </a:cubicBezTo>
                <a:cubicBezTo>
                  <a:pt x="7944" y="11994"/>
                  <a:pt x="7895" y="12742"/>
                  <a:pt x="7873" y="13135"/>
                </a:cubicBezTo>
                <a:cubicBezTo>
                  <a:pt x="7851" y="13527"/>
                  <a:pt x="7810" y="14118"/>
                  <a:pt x="7781" y="14455"/>
                </a:cubicBezTo>
                <a:cubicBezTo>
                  <a:pt x="7751" y="14792"/>
                  <a:pt x="7714" y="15228"/>
                  <a:pt x="7697" y="15424"/>
                </a:cubicBezTo>
                <a:cubicBezTo>
                  <a:pt x="7680" y="15621"/>
                  <a:pt x="7650" y="15902"/>
                  <a:pt x="7630" y="16042"/>
                </a:cubicBezTo>
                <a:cubicBezTo>
                  <a:pt x="7609" y="16183"/>
                  <a:pt x="7575" y="16431"/>
                  <a:pt x="7554" y="16600"/>
                </a:cubicBezTo>
                <a:cubicBezTo>
                  <a:pt x="7534" y="16768"/>
                  <a:pt x="7490" y="16947"/>
                  <a:pt x="7462" y="16988"/>
                </a:cubicBezTo>
                <a:cubicBezTo>
                  <a:pt x="7419" y="17051"/>
                  <a:pt x="7408" y="17028"/>
                  <a:pt x="7353" y="16854"/>
                </a:cubicBezTo>
                <a:cubicBezTo>
                  <a:pt x="7296" y="16671"/>
                  <a:pt x="7291" y="16430"/>
                  <a:pt x="7286" y="14104"/>
                </a:cubicBezTo>
                <a:cubicBezTo>
                  <a:pt x="7281" y="10988"/>
                  <a:pt x="7253" y="9700"/>
                  <a:pt x="7169" y="8155"/>
                </a:cubicBezTo>
                <a:cubicBezTo>
                  <a:pt x="7149" y="7776"/>
                  <a:pt x="7124" y="6972"/>
                  <a:pt x="7111" y="6361"/>
                </a:cubicBezTo>
                <a:cubicBezTo>
                  <a:pt x="7091" y="5489"/>
                  <a:pt x="7075" y="5234"/>
                  <a:pt x="7035" y="5186"/>
                </a:cubicBezTo>
                <a:cubicBezTo>
                  <a:pt x="6962" y="5098"/>
                  <a:pt x="6866" y="5198"/>
                  <a:pt x="6851" y="5380"/>
                </a:cubicBezTo>
                <a:cubicBezTo>
                  <a:pt x="6839" y="5521"/>
                  <a:pt x="6902" y="6418"/>
                  <a:pt x="7010" y="7803"/>
                </a:cubicBezTo>
                <a:cubicBezTo>
                  <a:pt x="7100" y="8948"/>
                  <a:pt x="7128" y="9688"/>
                  <a:pt x="7161" y="11269"/>
                </a:cubicBezTo>
                <a:cubicBezTo>
                  <a:pt x="7214" y="13803"/>
                  <a:pt x="7206" y="14358"/>
                  <a:pt x="7111" y="14358"/>
                </a:cubicBezTo>
                <a:cubicBezTo>
                  <a:pt x="7052" y="14358"/>
                  <a:pt x="6970" y="13900"/>
                  <a:pt x="6926" y="13340"/>
                </a:cubicBezTo>
                <a:cubicBezTo>
                  <a:pt x="6902" y="13032"/>
                  <a:pt x="6861" y="12563"/>
                  <a:pt x="6834" y="12311"/>
                </a:cubicBezTo>
                <a:cubicBezTo>
                  <a:pt x="6685" y="10915"/>
                  <a:pt x="6632" y="10435"/>
                  <a:pt x="6583" y="10021"/>
                </a:cubicBezTo>
                <a:cubicBezTo>
                  <a:pt x="6553" y="9768"/>
                  <a:pt x="6515" y="9301"/>
                  <a:pt x="6508" y="8979"/>
                </a:cubicBezTo>
                <a:cubicBezTo>
                  <a:pt x="6488" y="8151"/>
                  <a:pt x="6430" y="7051"/>
                  <a:pt x="6390" y="6810"/>
                </a:cubicBezTo>
                <a:cubicBezTo>
                  <a:pt x="6372" y="6697"/>
                  <a:pt x="6357" y="6512"/>
                  <a:pt x="6357" y="6410"/>
                </a:cubicBezTo>
                <a:cubicBezTo>
                  <a:pt x="6356" y="6308"/>
                  <a:pt x="6321" y="6074"/>
                  <a:pt x="6281" y="5889"/>
                </a:cubicBezTo>
                <a:cubicBezTo>
                  <a:pt x="6227" y="5632"/>
                  <a:pt x="6197" y="5562"/>
                  <a:pt x="6147" y="5562"/>
                </a:cubicBezTo>
                <a:cubicBezTo>
                  <a:pt x="6111" y="5562"/>
                  <a:pt x="6067" y="5591"/>
                  <a:pt x="6055" y="5634"/>
                </a:cubicBezTo>
                <a:cubicBezTo>
                  <a:pt x="6044" y="5678"/>
                  <a:pt x="6058" y="6367"/>
                  <a:pt x="6080" y="7173"/>
                </a:cubicBezTo>
                <a:cubicBezTo>
                  <a:pt x="6170" y="10468"/>
                  <a:pt x="6096" y="11817"/>
                  <a:pt x="5838" y="11596"/>
                </a:cubicBezTo>
                <a:cubicBezTo>
                  <a:pt x="5724" y="11499"/>
                  <a:pt x="5561" y="11098"/>
                  <a:pt x="5444" y="10626"/>
                </a:cubicBezTo>
                <a:cubicBezTo>
                  <a:pt x="5351" y="10253"/>
                  <a:pt x="4855" y="7511"/>
                  <a:pt x="4732" y="6701"/>
                </a:cubicBezTo>
                <a:cubicBezTo>
                  <a:pt x="4661" y="6231"/>
                  <a:pt x="4521" y="5603"/>
                  <a:pt x="4380" y="5101"/>
                </a:cubicBezTo>
                <a:cubicBezTo>
                  <a:pt x="4297" y="4807"/>
                  <a:pt x="4206" y="4469"/>
                  <a:pt x="4179" y="4362"/>
                </a:cubicBezTo>
                <a:cubicBezTo>
                  <a:pt x="4091" y="4011"/>
                  <a:pt x="3981" y="3810"/>
                  <a:pt x="3903" y="3853"/>
                </a:cubicBezTo>
                <a:cubicBezTo>
                  <a:pt x="3825" y="3896"/>
                  <a:pt x="3775" y="3728"/>
                  <a:pt x="3710" y="3199"/>
                </a:cubicBezTo>
                <a:cubicBezTo>
                  <a:pt x="3479" y="1323"/>
                  <a:pt x="3108" y="94"/>
                  <a:pt x="2747" y="12"/>
                </a:cubicBezTo>
                <a:cubicBezTo>
                  <a:pt x="2717" y="6"/>
                  <a:pt x="2693" y="0"/>
                  <a:pt x="2672" y="0"/>
                </a:cubicBezTo>
                <a:close/>
                <a:moveTo>
                  <a:pt x="11792" y="6483"/>
                </a:moveTo>
                <a:cubicBezTo>
                  <a:pt x="11811" y="6481"/>
                  <a:pt x="11829" y="6503"/>
                  <a:pt x="11859" y="6543"/>
                </a:cubicBezTo>
                <a:cubicBezTo>
                  <a:pt x="11959" y="6674"/>
                  <a:pt x="12020" y="8242"/>
                  <a:pt x="11968" y="9294"/>
                </a:cubicBezTo>
                <a:cubicBezTo>
                  <a:pt x="11918" y="10330"/>
                  <a:pt x="11824" y="11442"/>
                  <a:pt x="11759" y="11753"/>
                </a:cubicBezTo>
                <a:cubicBezTo>
                  <a:pt x="11741" y="11837"/>
                  <a:pt x="11698" y="12055"/>
                  <a:pt x="11667" y="12238"/>
                </a:cubicBezTo>
                <a:cubicBezTo>
                  <a:pt x="11635" y="12420"/>
                  <a:pt x="11555" y="12805"/>
                  <a:pt x="11491" y="13086"/>
                </a:cubicBezTo>
                <a:cubicBezTo>
                  <a:pt x="11426" y="13367"/>
                  <a:pt x="11353" y="13684"/>
                  <a:pt x="11332" y="13801"/>
                </a:cubicBezTo>
                <a:cubicBezTo>
                  <a:pt x="11310" y="13918"/>
                  <a:pt x="11260" y="14074"/>
                  <a:pt x="11223" y="14140"/>
                </a:cubicBezTo>
                <a:cubicBezTo>
                  <a:pt x="11157" y="14257"/>
                  <a:pt x="11159" y="14252"/>
                  <a:pt x="11131" y="14152"/>
                </a:cubicBezTo>
                <a:cubicBezTo>
                  <a:pt x="11089" y="14007"/>
                  <a:pt x="11098" y="11984"/>
                  <a:pt x="11147" y="10808"/>
                </a:cubicBezTo>
                <a:cubicBezTo>
                  <a:pt x="11201" y="9514"/>
                  <a:pt x="11283" y="8549"/>
                  <a:pt x="11374" y="8009"/>
                </a:cubicBezTo>
                <a:cubicBezTo>
                  <a:pt x="11413" y="7771"/>
                  <a:pt x="11451" y="7469"/>
                  <a:pt x="11466" y="7343"/>
                </a:cubicBezTo>
                <a:cubicBezTo>
                  <a:pt x="11501" y="7047"/>
                  <a:pt x="11621" y="6679"/>
                  <a:pt x="11717" y="6555"/>
                </a:cubicBezTo>
                <a:cubicBezTo>
                  <a:pt x="11752" y="6510"/>
                  <a:pt x="11774" y="6484"/>
                  <a:pt x="11792" y="6483"/>
                </a:cubicBezTo>
                <a:close/>
                <a:moveTo>
                  <a:pt x="3978" y="7912"/>
                </a:moveTo>
                <a:cubicBezTo>
                  <a:pt x="4010" y="7897"/>
                  <a:pt x="4040" y="8002"/>
                  <a:pt x="4037" y="8252"/>
                </a:cubicBezTo>
                <a:cubicBezTo>
                  <a:pt x="4035" y="8380"/>
                  <a:pt x="4046" y="8555"/>
                  <a:pt x="4062" y="8639"/>
                </a:cubicBezTo>
                <a:cubicBezTo>
                  <a:pt x="4088" y="8775"/>
                  <a:pt x="4102" y="9085"/>
                  <a:pt x="4146" y="10093"/>
                </a:cubicBezTo>
                <a:cubicBezTo>
                  <a:pt x="4152" y="10248"/>
                  <a:pt x="4168" y="10529"/>
                  <a:pt x="4179" y="10711"/>
                </a:cubicBezTo>
                <a:cubicBezTo>
                  <a:pt x="4202" y="11089"/>
                  <a:pt x="4219" y="11456"/>
                  <a:pt x="4271" y="13001"/>
                </a:cubicBezTo>
                <a:cubicBezTo>
                  <a:pt x="4308" y="14072"/>
                  <a:pt x="4320" y="14454"/>
                  <a:pt x="4355" y="15946"/>
                </a:cubicBezTo>
                <a:cubicBezTo>
                  <a:pt x="4372" y="16643"/>
                  <a:pt x="4353" y="16798"/>
                  <a:pt x="4280" y="16660"/>
                </a:cubicBezTo>
                <a:cubicBezTo>
                  <a:pt x="4207" y="16523"/>
                  <a:pt x="4056" y="15446"/>
                  <a:pt x="4020" y="14794"/>
                </a:cubicBezTo>
                <a:cubicBezTo>
                  <a:pt x="3999" y="14416"/>
                  <a:pt x="3978" y="14051"/>
                  <a:pt x="3970" y="13995"/>
                </a:cubicBezTo>
                <a:cubicBezTo>
                  <a:pt x="3906" y="13580"/>
                  <a:pt x="3860" y="9595"/>
                  <a:pt x="3903" y="8312"/>
                </a:cubicBezTo>
                <a:cubicBezTo>
                  <a:pt x="3911" y="8060"/>
                  <a:pt x="3947" y="7927"/>
                  <a:pt x="3978" y="7912"/>
                </a:cubicBezTo>
                <a:close/>
                <a:moveTo>
                  <a:pt x="8358" y="9039"/>
                </a:moveTo>
                <a:cubicBezTo>
                  <a:pt x="8407" y="9065"/>
                  <a:pt x="8433" y="9313"/>
                  <a:pt x="8451" y="9875"/>
                </a:cubicBezTo>
                <a:cubicBezTo>
                  <a:pt x="8472" y="10534"/>
                  <a:pt x="8494" y="10821"/>
                  <a:pt x="8559" y="11305"/>
                </a:cubicBezTo>
                <a:cubicBezTo>
                  <a:pt x="8568" y="11369"/>
                  <a:pt x="8582" y="11640"/>
                  <a:pt x="8593" y="11899"/>
                </a:cubicBezTo>
                <a:cubicBezTo>
                  <a:pt x="8604" y="12157"/>
                  <a:pt x="8625" y="12536"/>
                  <a:pt x="8635" y="12747"/>
                </a:cubicBezTo>
                <a:cubicBezTo>
                  <a:pt x="8657" y="13221"/>
                  <a:pt x="8820" y="14825"/>
                  <a:pt x="8861" y="14964"/>
                </a:cubicBezTo>
                <a:cubicBezTo>
                  <a:pt x="8877" y="15020"/>
                  <a:pt x="8913" y="15202"/>
                  <a:pt x="8936" y="15364"/>
                </a:cubicBezTo>
                <a:cubicBezTo>
                  <a:pt x="8955" y="15489"/>
                  <a:pt x="8956" y="15572"/>
                  <a:pt x="8953" y="15630"/>
                </a:cubicBezTo>
                <a:cubicBezTo>
                  <a:pt x="8977" y="15781"/>
                  <a:pt x="9001" y="15932"/>
                  <a:pt x="9020" y="16055"/>
                </a:cubicBezTo>
                <a:cubicBezTo>
                  <a:pt x="9058" y="16295"/>
                  <a:pt x="9123" y="16522"/>
                  <a:pt x="9213" y="16721"/>
                </a:cubicBezTo>
                <a:cubicBezTo>
                  <a:pt x="9288" y="16889"/>
                  <a:pt x="9355" y="17045"/>
                  <a:pt x="9355" y="17060"/>
                </a:cubicBezTo>
                <a:cubicBezTo>
                  <a:pt x="9355" y="17114"/>
                  <a:pt x="9586" y="17386"/>
                  <a:pt x="9632" y="17387"/>
                </a:cubicBezTo>
                <a:cubicBezTo>
                  <a:pt x="9729" y="17391"/>
                  <a:pt x="9883" y="17547"/>
                  <a:pt x="9883" y="17642"/>
                </a:cubicBezTo>
                <a:cubicBezTo>
                  <a:pt x="9883" y="17776"/>
                  <a:pt x="9678" y="18385"/>
                  <a:pt x="9598" y="18490"/>
                </a:cubicBezTo>
                <a:cubicBezTo>
                  <a:pt x="9561" y="18538"/>
                  <a:pt x="9433" y="18598"/>
                  <a:pt x="9296" y="18623"/>
                </a:cubicBezTo>
                <a:cubicBezTo>
                  <a:pt x="9164" y="18647"/>
                  <a:pt x="8903" y="18697"/>
                  <a:pt x="8719" y="18744"/>
                </a:cubicBezTo>
                <a:cubicBezTo>
                  <a:pt x="8052" y="18914"/>
                  <a:pt x="8087" y="18936"/>
                  <a:pt x="8015" y="18454"/>
                </a:cubicBezTo>
                <a:cubicBezTo>
                  <a:pt x="7964" y="18110"/>
                  <a:pt x="7922" y="18112"/>
                  <a:pt x="7889" y="18466"/>
                </a:cubicBezTo>
                <a:cubicBezTo>
                  <a:pt x="7844" y="18964"/>
                  <a:pt x="7720" y="18886"/>
                  <a:pt x="7613" y="18284"/>
                </a:cubicBezTo>
                <a:cubicBezTo>
                  <a:pt x="7559" y="17979"/>
                  <a:pt x="7552" y="17962"/>
                  <a:pt x="7638" y="17581"/>
                </a:cubicBezTo>
                <a:cubicBezTo>
                  <a:pt x="7687" y="17367"/>
                  <a:pt x="7730" y="17071"/>
                  <a:pt x="7730" y="16939"/>
                </a:cubicBezTo>
                <a:cubicBezTo>
                  <a:pt x="7731" y="16807"/>
                  <a:pt x="7745" y="16600"/>
                  <a:pt x="7764" y="16479"/>
                </a:cubicBezTo>
                <a:cubicBezTo>
                  <a:pt x="7783" y="16358"/>
                  <a:pt x="7828" y="15964"/>
                  <a:pt x="7856" y="15594"/>
                </a:cubicBezTo>
                <a:cubicBezTo>
                  <a:pt x="7884" y="15224"/>
                  <a:pt x="7927" y="14667"/>
                  <a:pt x="7956" y="14358"/>
                </a:cubicBezTo>
                <a:cubicBezTo>
                  <a:pt x="7986" y="14050"/>
                  <a:pt x="8035" y="13322"/>
                  <a:pt x="8065" y="12747"/>
                </a:cubicBezTo>
                <a:cubicBezTo>
                  <a:pt x="8095" y="12172"/>
                  <a:pt x="8137" y="11497"/>
                  <a:pt x="8157" y="11244"/>
                </a:cubicBezTo>
                <a:cubicBezTo>
                  <a:pt x="8161" y="11202"/>
                  <a:pt x="8162" y="11145"/>
                  <a:pt x="8166" y="11099"/>
                </a:cubicBezTo>
                <a:cubicBezTo>
                  <a:pt x="8164" y="11037"/>
                  <a:pt x="8166" y="10981"/>
                  <a:pt x="8174" y="10881"/>
                </a:cubicBezTo>
                <a:cubicBezTo>
                  <a:pt x="8180" y="10810"/>
                  <a:pt x="8183" y="10778"/>
                  <a:pt x="8191" y="10735"/>
                </a:cubicBezTo>
                <a:cubicBezTo>
                  <a:pt x="8228" y="10187"/>
                  <a:pt x="8260" y="9600"/>
                  <a:pt x="8258" y="9427"/>
                </a:cubicBezTo>
                <a:cubicBezTo>
                  <a:pt x="8258" y="9391"/>
                  <a:pt x="8262" y="9350"/>
                  <a:pt x="8266" y="9318"/>
                </a:cubicBezTo>
                <a:cubicBezTo>
                  <a:pt x="8275" y="9200"/>
                  <a:pt x="8286" y="9112"/>
                  <a:pt x="8300" y="9088"/>
                </a:cubicBezTo>
                <a:cubicBezTo>
                  <a:pt x="8322" y="9050"/>
                  <a:pt x="8342" y="9031"/>
                  <a:pt x="8358" y="9039"/>
                </a:cubicBezTo>
                <a:close/>
                <a:moveTo>
                  <a:pt x="15025" y="12444"/>
                </a:moveTo>
                <a:cubicBezTo>
                  <a:pt x="15076" y="12420"/>
                  <a:pt x="15122" y="12628"/>
                  <a:pt x="15226" y="13292"/>
                </a:cubicBezTo>
                <a:cubicBezTo>
                  <a:pt x="15292" y="13711"/>
                  <a:pt x="15377" y="14231"/>
                  <a:pt x="15419" y="14455"/>
                </a:cubicBezTo>
                <a:cubicBezTo>
                  <a:pt x="15460" y="14680"/>
                  <a:pt x="15502" y="14908"/>
                  <a:pt x="15511" y="14964"/>
                </a:cubicBezTo>
                <a:cubicBezTo>
                  <a:pt x="15549" y="15208"/>
                  <a:pt x="15700" y="15947"/>
                  <a:pt x="15737" y="16079"/>
                </a:cubicBezTo>
                <a:cubicBezTo>
                  <a:pt x="15759" y="16158"/>
                  <a:pt x="15779" y="16255"/>
                  <a:pt x="15779" y="16285"/>
                </a:cubicBezTo>
                <a:cubicBezTo>
                  <a:pt x="15779" y="16315"/>
                  <a:pt x="15808" y="16436"/>
                  <a:pt x="15846" y="16551"/>
                </a:cubicBezTo>
                <a:cubicBezTo>
                  <a:pt x="15884" y="16667"/>
                  <a:pt x="15956" y="16902"/>
                  <a:pt x="16005" y="17084"/>
                </a:cubicBezTo>
                <a:cubicBezTo>
                  <a:pt x="16054" y="17267"/>
                  <a:pt x="16123" y="17520"/>
                  <a:pt x="16164" y="17642"/>
                </a:cubicBezTo>
                <a:cubicBezTo>
                  <a:pt x="16296" y="18032"/>
                  <a:pt x="16301" y="18030"/>
                  <a:pt x="15586" y="18042"/>
                </a:cubicBezTo>
                <a:cubicBezTo>
                  <a:pt x="14654" y="18057"/>
                  <a:pt x="13388" y="18108"/>
                  <a:pt x="13166" y="18139"/>
                </a:cubicBezTo>
                <a:cubicBezTo>
                  <a:pt x="13059" y="18153"/>
                  <a:pt x="12621" y="18184"/>
                  <a:pt x="12194" y="18211"/>
                </a:cubicBezTo>
                <a:cubicBezTo>
                  <a:pt x="11767" y="18239"/>
                  <a:pt x="11287" y="18268"/>
                  <a:pt x="11122" y="18284"/>
                </a:cubicBezTo>
                <a:cubicBezTo>
                  <a:pt x="10957" y="18300"/>
                  <a:pt x="10684" y="18347"/>
                  <a:pt x="10519" y="18381"/>
                </a:cubicBezTo>
                <a:cubicBezTo>
                  <a:pt x="10133" y="18461"/>
                  <a:pt x="10044" y="18426"/>
                  <a:pt x="10050" y="18223"/>
                </a:cubicBezTo>
                <a:cubicBezTo>
                  <a:pt x="10057" y="17977"/>
                  <a:pt x="10296" y="17297"/>
                  <a:pt x="10436" y="17121"/>
                </a:cubicBezTo>
                <a:cubicBezTo>
                  <a:pt x="10505" y="17034"/>
                  <a:pt x="10636" y="16796"/>
                  <a:pt x="10729" y="16600"/>
                </a:cubicBezTo>
                <a:cubicBezTo>
                  <a:pt x="10916" y="16200"/>
                  <a:pt x="11010" y="16136"/>
                  <a:pt x="11047" y="16394"/>
                </a:cubicBezTo>
                <a:cubicBezTo>
                  <a:pt x="11117" y="16884"/>
                  <a:pt x="11401" y="17390"/>
                  <a:pt x="11734" y="17618"/>
                </a:cubicBezTo>
                <a:cubicBezTo>
                  <a:pt x="12339" y="18031"/>
                  <a:pt x="13279" y="17410"/>
                  <a:pt x="13836" y="16224"/>
                </a:cubicBezTo>
                <a:cubicBezTo>
                  <a:pt x="14210" y="15427"/>
                  <a:pt x="14479" y="14588"/>
                  <a:pt x="14816" y="13183"/>
                </a:cubicBezTo>
                <a:cubicBezTo>
                  <a:pt x="14903" y="12818"/>
                  <a:pt x="14991" y="12495"/>
                  <a:pt x="15008" y="12468"/>
                </a:cubicBezTo>
                <a:cubicBezTo>
                  <a:pt x="15016" y="12456"/>
                  <a:pt x="15018" y="12447"/>
                  <a:pt x="15025" y="12444"/>
                </a:cubicBezTo>
                <a:close/>
                <a:moveTo>
                  <a:pt x="10863" y="14964"/>
                </a:moveTo>
                <a:cubicBezTo>
                  <a:pt x="10875" y="14969"/>
                  <a:pt x="10888" y="14992"/>
                  <a:pt x="10905" y="15037"/>
                </a:cubicBezTo>
                <a:cubicBezTo>
                  <a:pt x="10954" y="15170"/>
                  <a:pt x="10930" y="15385"/>
                  <a:pt x="10829" y="15691"/>
                </a:cubicBezTo>
                <a:cubicBezTo>
                  <a:pt x="10749" y="15931"/>
                  <a:pt x="10685" y="16014"/>
                  <a:pt x="10645" y="15921"/>
                </a:cubicBezTo>
                <a:cubicBezTo>
                  <a:pt x="10615" y="15852"/>
                  <a:pt x="10762" y="15087"/>
                  <a:pt x="10821" y="15000"/>
                </a:cubicBezTo>
                <a:cubicBezTo>
                  <a:pt x="10841" y="14971"/>
                  <a:pt x="10850" y="14959"/>
                  <a:pt x="10863" y="14964"/>
                </a:cubicBezTo>
                <a:close/>
                <a:moveTo>
                  <a:pt x="9104" y="19144"/>
                </a:moveTo>
                <a:cubicBezTo>
                  <a:pt x="9187" y="19151"/>
                  <a:pt x="9230" y="19181"/>
                  <a:pt x="9238" y="19241"/>
                </a:cubicBezTo>
                <a:cubicBezTo>
                  <a:pt x="9260" y="19410"/>
                  <a:pt x="8795" y="20040"/>
                  <a:pt x="8400" y="20368"/>
                </a:cubicBezTo>
                <a:cubicBezTo>
                  <a:pt x="8225" y="20514"/>
                  <a:pt x="7668" y="20819"/>
                  <a:pt x="7412" y="20913"/>
                </a:cubicBezTo>
                <a:cubicBezTo>
                  <a:pt x="6806" y="21136"/>
                  <a:pt x="6838" y="21123"/>
                  <a:pt x="6139" y="21240"/>
                </a:cubicBezTo>
                <a:cubicBezTo>
                  <a:pt x="5726" y="21310"/>
                  <a:pt x="5345" y="21328"/>
                  <a:pt x="4338" y="21289"/>
                </a:cubicBezTo>
                <a:cubicBezTo>
                  <a:pt x="4036" y="21277"/>
                  <a:pt x="3917" y="21245"/>
                  <a:pt x="3886" y="21192"/>
                </a:cubicBezTo>
                <a:cubicBezTo>
                  <a:pt x="3828" y="21090"/>
                  <a:pt x="3853" y="21051"/>
                  <a:pt x="4104" y="20853"/>
                </a:cubicBezTo>
                <a:cubicBezTo>
                  <a:pt x="4501" y="20539"/>
                  <a:pt x="5291" y="20146"/>
                  <a:pt x="6022" y="19895"/>
                </a:cubicBezTo>
                <a:cubicBezTo>
                  <a:pt x="6663" y="19676"/>
                  <a:pt x="6764" y="19639"/>
                  <a:pt x="7152" y="19556"/>
                </a:cubicBezTo>
                <a:cubicBezTo>
                  <a:pt x="7528" y="19476"/>
                  <a:pt x="7680" y="19477"/>
                  <a:pt x="7806" y="19556"/>
                </a:cubicBezTo>
                <a:cubicBezTo>
                  <a:pt x="7839" y="19577"/>
                  <a:pt x="7913" y="19535"/>
                  <a:pt x="7990" y="19459"/>
                </a:cubicBezTo>
                <a:cubicBezTo>
                  <a:pt x="8068" y="19383"/>
                  <a:pt x="8197" y="19320"/>
                  <a:pt x="8308" y="19302"/>
                </a:cubicBezTo>
                <a:cubicBezTo>
                  <a:pt x="8410" y="19285"/>
                  <a:pt x="8603" y="19235"/>
                  <a:pt x="8744" y="19193"/>
                </a:cubicBezTo>
                <a:cubicBezTo>
                  <a:pt x="8899" y="19146"/>
                  <a:pt x="9020" y="19137"/>
                  <a:pt x="9104" y="19144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78" name="CuadroTexto 9"/>
          <p:cNvSpPr txBox="1"/>
          <p:nvPr/>
        </p:nvSpPr>
        <p:spPr>
          <a:xfrm>
            <a:off x="67985" y="2407680"/>
            <a:ext cx="1561521" cy="614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1000"/>
            </a:pPr>
          </a:p>
          <a:p>
            <a:pPr>
              <a:defRPr b="1" sz="900"/>
            </a:pPr>
            <a:r>
              <a:t>Chair: Manuel Rigo (Spain)</a:t>
            </a:r>
          </a:p>
          <a:p>
            <a:pPr>
              <a:defRPr b="1" sz="900"/>
            </a:pPr>
            <a:r>
              <a:t>Co-Chair: Mina Jelacic (Serbia)</a:t>
            </a:r>
          </a:p>
          <a:p>
            <a:pPr>
              <a:defRPr b="1" sz="900"/>
            </a:pPr>
            <a:r>
              <a:t>Teachers by Countries </a:t>
            </a:r>
          </a:p>
          <a:p>
            <a:pPr>
              <a:defRPr b="1" sz="900"/>
            </a:pPr>
            <a:r>
              <a:t>Australia</a:t>
            </a:r>
          </a:p>
          <a:p>
            <a:pPr>
              <a:defRPr sz="900"/>
            </a:pPr>
            <a:r>
              <a:t>Rebecca Harding</a:t>
            </a:r>
          </a:p>
          <a:p>
            <a:pPr>
              <a:defRPr sz="900"/>
            </a:pPr>
            <a:r>
              <a:t>Larry Cohen</a:t>
            </a:r>
          </a:p>
          <a:p>
            <a:pPr>
              <a:defRPr b="1" sz="900"/>
            </a:pPr>
            <a:r>
              <a:t>Bulgaria</a:t>
            </a:r>
          </a:p>
          <a:p>
            <a:pPr>
              <a:defRPr sz="900"/>
            </a:pPr>
            <a:r>
              <a:t>Borislav Chongov</a:t>
            </a:r>
          </a:p>
          <a:p>
            <a:pPr>
              <a:defRPr b="1" sz="900"/>
            </a:pPr>
            <a:r>
              <a:t>France</a:t>
            </a:r>
          </a:p>
          <a:p>
            <a:pPr>
              <a:defRPr sz="900"/>
            </a:pPr>
            <a:r>
              <a:t>Sonia Mart</a:t>
            </a:r>
            <a:r>
              <a:t>ínez</a:t>
            </a:r>
          </a:p>
          <a:p>
            <a:pPr>
              <a:defRPr sz="900"/>
            </a:pPr>
            <a:r>
              <a:t>Rebecca Sauvagnac</a:t>
            </a:r>
          </a:p>
          <a:p>
            <a:pPr>
              <a:defRPr b="1" sz="900"/>
            </a:pPr>
            <a:r>
              <a:t>Greece</a:t>
            </a:r>
          </a:p>
          <a:p>
            <a:pPr>
              <a:defRPr sz="900"/>
            </a:pPr>
            <a:r>
              <a:t>Nikos Karavidas</a:t>
            </a:r>
          </a:p>
          <a:p>
            <a:pPr>
              <a:defRPr b="1" sz="900"/>
            </a:pPr>
            <a:r>
              <a:t>Israel </a:t>
            </a:r>
          </a:p>
          <a:p>
            <a:pPr>
              <a:defRPr sz="900"/>
            </a:pPr>
            <a:r>
              <a:t>Iris Braz</a:t>
            </a:r>
          </a:p>
          <a:p>
            <a:pPr>
              <a:defRPr sz="900"/>
            </a:pPr>
            <a:r>
              <a:t>Dror Levi</a:t>
            </a:r>
          </a:p>
          <a:p>
            <a:pPr>
              <a:defRPr sz="900"/>
            </a:pPr>
            <a:r>
              <a:t>Lior Neuhaus-Sulam</a:t>
            </a:r>
          </a:p>
          <a:p>
            <a:pPr>
              <a:defRPr sz="900"/>
            </a:pPr>
            <a:r>
              <a:t>Tamar Neuhaus</a:t>
            </a:r>
          </a:p>
          <a:p>
            <a:pPr>
              <a:defRPr sz="900"/>
            </a:pPr>
            <a:r>
              <a:t>Liat Sadot</a:t>
            </a:r>
          </a:p>
          <a:p>
            <a:pPr>
              <a:defRPr b="1" sz="900"/>
            </a:pPr>
            <a:r>
              <a:t>Poland</a:t>
            </a:r>
          </a:p>
          <a:p>
            <a:pPr>
              <a:defRPr sz="900"/>
            </a:pPr>
            <a:r>
              <a:t>Mateus Kozinoga</a:t>
            </a:r>
          </a:p>
          <a:p>
            <a:pPr>
              <a:defRPr b="1" sz="900"/>
            </a:pPr>
            <a:r>
              <a:t>Spain</a:t>
            </a:r>
          </a:p>
          <a:p>
            <a:pPr>
              <a:defRPr sz="900"/>
            </a:pPr>
            <a:r>
              <a:t>Garikoitz Aristegui </a:t>
            </a:r>
          </a:p>
          <a:p>
            <a:pPr>
              <a:defRPr sz="900"/>
            </a:pPr>
            <a:r>
              <a:t>Sonia Martínez</a:t>
            </a:r>
          </a:p>
          <a:p>
            <a:pPr>
              <a:defRPr sz="900"/>
            </a:pPr>
            <a:r>
              <a:t>Nuria Puigdevall</a:t>
            </a:r>
          </a:p>
          <a:p>
            <a:pPr>
              <a:defRPr sz="900"/>
            </a:pPr>
            <a:r>
              <a:t>Manuel Rigo</a:t>
            </a:r>
          </a:p>
          <a:p>
            <a:pPr>
              <a:defRPr sz="900"/>
            </a:pPr>
            <a:r>
              <a:t>Mónica Villagrasa</a:t>
            </a:r>
          </a:p>
          <a:p>
            <a:pPr>
              <a:defRPr b="1" sz="900"/>
            </a:pPr>
            <a:r>
              <a:t>Taiwan</a:t>
            </a:r>
          </a:p>
          <a:p>
            <a:pPr>
              <a:defRPr sz="900"/>
            </a:pPr>
            <a:r>
              <a:t>Chin-Yen, Tseng</a:t>
            </a:r>
          </a:p>
          <a:p>
            <a:pPr>
              <a:defRPr sz="900"/>
            </a:pPr>
            <a:r>
              <a:t>Yumin, Ding</a:t>
            </a:r>
          </a:p>
          <a:p>
            <a:pPr>
              <a:defRPr b="1" sz="900"/>
            </a:pPr>
            <a:r>
              <a:t>The Netherlands</a:t>
            </a:r>
          </a:p>
          <a:p>
            <a:pPr>
              <a:defRPr sz="900"/>
            </a:pPr>
            <a:r>
              <a:t>Marjan De Jonge</a:t>
            </a:r>
          </a:p>
          <a:p>
            <a:pPr>
              <a:defRPr sz="900"/>
            </a:pPr>
            <a:r>
              <a:t>Ilse de Wilde-Kramer</a:t>
            </a:r>
          </a:p>
          <a:p>
            <a:pPr>
              <a:defRPr sz="900">
                <a:solidFill>
                  <a:srgbClr val="333333"/>
                </a:solidFill>
              </a:defRPr>
            </a:pPr>
            <a:r>
              <a:t>Mariëtte Zoer</a:t>
            </a:r>
          </a:p>
          <a:p>
            <a:pPr>
              <a:defRPr b="1" sz="900"/>
            </a:pPr>
            <a:r>
              <a:t>USA</a:t>
            </a:r>
          </a:p>
          <a:p>
            <a:pPr>
              <a:defRPr sz="900"/>
            </a:pPr>
            <a:r>
              <a:t>Beth Janssen</a:t>
            </a:r>
          </a:p>
          <a:p>
            <a:pPr>
              <a:defRPr sz="900"/>
            </a:pPr>
            <a:r>
              <a:t>Cindy Marti</a:t>
            </a:r>
          </a:p>
          <a:p>
            <a:pPr>
              <a:defRPr sz="900"/>
            </a:pPr>
            <a:r>
              <a:t>Patti Orthwein</a:t>
            </a:r>
          </a:p>
          <a:p>
            <a:pPr>
              <a:defRPr sz="900"/>
            </a:pPr>
            <a:r>
              <a:t>Amy Sbihli</a:t>
            </a:r>
          </a:p>
          <a:p>
            <a:pPr>
              <a:defRPr b="1" sz="900"/>
            </a:pPr>
            <a:r>
              <a:t>Latino America</a:t>
            </a:r>
          </a:p>
          <a:p>
            <a:pPr>
              <a:defRPr sz="900"/>
            </a:pPr>
            <a:r>
              <a:t>Garikoitz Aristegui</a:t>
            </a:r>
            <a:endParaRPr sz="1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adroTexto 18"/>
          <p:cNvSpPr txBox="1"/>
          <p:nvPr/>
        </p:nvSpPr>
        <p:spPr>
          <a:xfrm>
            <a:off x="1236238" y="3319462"/>
            <a:ext cx="4385524" cy="19964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Certificado Nivel 1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/>
            <a:r>
              <a:t>Nivel 1 Rigo Concept PSSE. </a:t>
            </a:r>
          </a:p>
          <a:p>
            <a:pPr algn="ctr"/>
            <a:r>
              <a:t>Principios de tratamiento, estrategias de corrección y posiciones básicas </a:t>
            </a:r>
          </a:p>
        </p:txBody>
      </p:sp>
      <p:sp>
        <p:nvSpPr>
          <p:cNvPr id="181" name="LEVEL 1…"/>
          <p:cNvSpPr txBox="1"/>
          <p:nvPr/>
        </p:nvSpPr>
        <p:spPr>
          <a:xfrm>
            <a:off x="2684026" y="1365673"/>
            <a:ext cx="1590438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500"/>
            </a:pPr>
            <a:r>
              <a:t>LEVEL 1</a:t>
            </a:r>
          </a:p>
          <a:p>
            <a:pPr>
              <a:defRPr sz="3500"/>
            </a:pPr>
          </a:p>
          <a:p>
            <a:pPr>
              <a:defRPr sz="3500"/>
            </a:pPr>
            <a:r>
              <a:t>Spanish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1"/>
            <a:ext cx="1505013" cy="196578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Text Box 5"/>
          <p:cNvSpPr txBox="1"/>
          <p:nvPr/>
        </p:nvSpPr>
        <p:spPr>
          <a:xfrm>
            <a:off x="115070" y="8913168"/>
            <a:ext cx="6560274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800">
                <a:solidFill>
                  <a:srgbClr val="000066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Barcelona Scoliosis Physical Therapy School B67554741  Vía Augusta 185, entresuelo D. 08021 Barcelona, Spain </a:t>
            </a:r>
            <a:r>
              <a:rPr b="1"/>
              <a:t>www.bspts.net </a:t>
            </a:r>
            <a:r>
              <a:rPr sz="900"/>
              <a:t>&lt; monica@bspts.net  gari@bspts.net&gt;</a:t>
            </a:r>
          </a:p>
        </p:txBody>
      </p:sp>
      <p:sp>
        <p:nvSpPr>
          <p:cNvPr id="185" name="Rectangle 8"/>
          <p:cNvSpPr/>
          <p:nvPr/>
        </p:nvSpPr>
        <p:spPr>
          <a:xfrm>
            <a:off x="290380" y="8867130"/>
            <a:ext cx="6189137" cy="71440"/>
          </a:xfrm>
          <a:prstGeom prst="rect">
            <a:avLst/>
          </a:prstGeom>
          <a:solidFill>
            <a:srgbClr val="093445">
              <a:alpha val="7842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86" name="CuadroTexto 18"/>
          <p:cNvSpPr txBox="1"/>
          <p:nvPr/>
        </p:nvSpPr>
        <p:spPr>
          <a:xfrm>
            <a:off x="2046026" y="406928"/>
            <a:ext cx="4385524" cy="19964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Certificado Nivel 1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/>
            <a:r>
              <a:t>Nivel 1 Rigo Concept PSSE. </a:t>
            </a:r>
          </a:p>
          <a:p>
            <a:pPr algn="ctr"/>
            <a:r>
              <a:t>Principios de tratamiento, estrategias de corrección y posiciones básicas </a:t>
            </a:r>
          </a:p>
        </p:txBody>
      </p:sp>
      <p:sp>
        <p:nvSpPr>
          <p:cNvPr id="187" name="CuadroTexto 8"/>
          <p:cNvSpPr txBox="1"/>
          <p:nvPr/>
        </p:nvSpPr>
        <p:spPr>
          <a:xfrm>
            <a:off x="1881679" y="3011429"/>
            <a:ext cx="4714217" cy="4980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CERTIFICADO</a:t>
            </a:r>
          </a:p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Se certifica que: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25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NOMBRE DEL ESTUDIANTE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Ha realizado y superado el examen escrito del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Curso Nivel 1 Rigo Concept PSSE.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El total de las horas de formación es de 48.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En Barcelona, del 17 al 22 de agosto del 2020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Este certificado del Nivel 1, permite al alumnos registrarse en el Curso Nivel 2 Rigo Concept PSSE</a:t>
            </a:r>
            <a:r>
              <a:t>.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La certificación final de la Rigo Concept PSSE se obtendrá una vez superados los cursos: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nivel base, nivel 1, nivel 2 y nivel 3.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Date: 22/08/2020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 Nuria Puigdevall PT                                            Dr. Manuel Rigo MD PhD   </a:t>
            </a: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  Director del Curso Nivel 1                                Director y Fundador de la BSPTS</a:t>
            </a:r>
          </a:p>
        </p:txBody>
      </p:sp>
      <p:pic>
        <p:nvPicPr>
          <p:cNvPr id="188" name="Firma Nuria.JPG" descr="Firma Nuria.JPG"/>
          <p:cNvPicPr>
            <a:picLocks noChangeAspect="1"/>
          </p:cNvPicPr>
          <p:nvPr/>
        </p:nvPicPr>
        <p:blipFill>
          <a:blip r:embed="rId3">
            <a:extLst/>
          </a:blip>
          <a:srcRect l="3320" t="19357" r="8016" b="27198"/>
          <a:stretch>
            <a:fillRect/>
          </a:stretch>
        </p:blipFill>
        <p:spPr>
          <a:xfrm>
            <a:off x="2040929" y="7587914"/>
            <a:ext cx="1707579" cy="7719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6" h="21522" fill="norm" stroke="1" extrusionOk="0">
                <a:moveTo>
                  <a:pt x="11979" y="0"/>
                </a:moveTo>
                <a:cubicBezTo>
                  <a:pt x="11936" y="24"/>
                  <a:pt x="11887" y="220"/>
                  <a:pt x="11835" y="609"/>
                </a:cubicBezTo>
                <a:cubicBezTo>
                  <a:pt x="11603" y="2346"/>
                  <a:pt x="11274" y="7326"/>
                  <a:pt x="11274" y="9117"/>
                </a:cubicBezTo>
                <a:cubicBezTo>
                  <a:pt x="11274" y="9886"/>
                  <a:pt x="11201" y="10071"/>
                  <a:pt x="10932" y="9958"/>
                </a:cubicBezTo>
                <a:cubicBezTo>
                  <a:pt x="10807" y="9906"/>
                  <a:pt x="10730" y="9808"/>
                  <a:pt x="10713" y="9659"/>
                </a:cubicBezTo>
                <a:cubicBezTo>
                  <a:pt x="10678" y="9362"/>
                  <a:pt x="10484" y="9359"/>
                  <a:pt x="10400" y="9659"/>
                </a:cubicBezTo>
                <a:cubicBezTo>
                  <a:pt x="10323" y="9936"/>
                  <a:pt x="10062" y="9978"/>
                  <a:pt x="9968" y="9726"/>
                </a:cubicBezTo>
                <a:cubicBezTo>
                  <a:pt x="9933" y="9632"/>
                  <a:pt x="9871" y="8974"/>
                  <a:pt x="9829" y="8265"/>
                </a:cubicBezTo>
                <a:cubicBezTo>
                  <a:pt x="9747" y="6870"/>
                  <a:pt x="9678" y="6304"/>
                  <a:pt x="9606" y="6473"/>
                </a:cubicBezTo>
                <a:cubicBezTo>
                  <a:pt x="9553" y="6597"/>
                  <a:pt x="9392" y="8607"/>
                  <a:pt x="9392" y="9150"/>
                </a:cubicBezTo>
                <a:cubicBezTo>
                  <a:pt x="9392" y="9355"/>
                  <a:pt x="9364" y="9571"/>
                  <a:pt x="9328" y="9637"/>
                </a:cubicBezTo>
                <a:cubicBezTo>
                  <a:pt x="9289" y="9708"/>
                  <a:pt x="8891" y="9773"/>
                  <a:pt x="8374" y="9792"/>
                </a:cubicBezTo>
                <a:cubicBezTo>
                  <a:pt x="7503" y="9824"/>
                  <a:pt x="7486" y="9821"/>
                  <a:pt x="7436" y="9571"/>
                </a:cubicBezTo>
                <a:cubicBezTo>
                  <a:pt x="7364" y="9218"/>
                  <a:pt x="7262" y="9255"/>
                  <a:pt x="7242" y="9637"/>
                </a:cubicBezTo>
                <a:cubicBezTo>
                  <a:pt x="7226" y="9939"/>
                  <a:pt x="7200" y="9968"/>
                  <a:pt x="6725" y="10202"/>
                </a:cubicBezTo>
                <a:cubicBezTo>
                  <a:pt x="6149" y="10486"/>
                  <a:pt x="5849" y="10716"/>
                  <a:pt x="5395" y="11253"/>
                </a:cubicBezTo>
                <a:cubicBezTo>
                  <a:pt x="4817" y="11936"/>
                  <a:pt x="4460" y="12788"/>
                  <a:pt x="4377" y="13676"/>
                </a:cubicBezTo>
                <a:cubicBezTo>
                  <a:pt x="4347" y="13997"/>
                  <a:pt x="4298" y="14062"/>
                  <a:pt x="3617" y="14638"/>
                </a:cubicBezTo>
                <a:cubicBezTo>
                  <a:pt x="739" y="17074"/>
                  <a:pt x="-155" y="18012"/>
                  <a:pt x="22" y="18411"/>
                </a:cubicBezTo>
                <a:cubicBezTo>
                  <a:pt x="153" y="18709"/>
                  <a:pt x="1177" y="18287"/>
                  <a:pt x="4193" y="16696"/>
                </a:cubicBezTo>
                <a:cubicBezTo>
                  <a:pt x="4906" y="16320"/>
                  <a:pt x="4911" y="16315"/>
                  <a:pt x="5126" y="16962"/>
                </a:cubicBezTo>
                <a:cubicBezTo>
                  <a:pt x="5633" y="18485"/>
                  <a:pt x="6859" y="20593"/>
                  <a:pt x="7649" y="21288"/>
                </a:cubicBezTo>
                <a:cubicBezTo>
                  <a:pt x="7994" y="21592"/>
                  <a:pt x="8368" y="21600"/>
                  <a:pt x="8498" y="21310"/>
                </a:cubicBezTo>
                <a:cubicBezTo>
                  <a:pt x="8631" y="21016"/>
                  <a:pt x="8732" y="19896"/>
                  <a:pt x="8687" y="19219"/>
                </a:cubicBezTo>
                <a:cubicBezTo>
                  <a:pt x="8645" y="18584"/>
                  <a:pt x="8391" y="16530"/>
                  <a:pt x="8235" y="15568"/>
                </a:cubicBezTo>
                <a:cubicBezTo>
                  <a:pt x="8162" y="15117"/>
                  <a:pt x="8141" y="14849"/>
                  <a:pt x="8175" y="14771"/>
                </a:cubicBezTo>
                <a:cubicBezTo>
                  <a:pt x="8258" y="14588"/>
                  <a:pt x="9151" y="14205"/>
                  <a:pt x="9208" y="14329"/>
                </a:cubicBezTo>
                <a:cubicBezTo>
                  <a:pt x="9239" y="14395"/>
                  <a:pt x="9189" y="14585"/>
                  <a:pt x="9079" y="14838"/>
                </a:cubicBezTo>
                <a:cubicBezTo>
                  <a:pt x="8868" y="15323"/>
                  <a:pt x="8913" y="15541"/>
                  <a:pt x="9129" y="15081"/>
                </a:cubicBezTo>
                <a:cubicBezTo>
                  <a:pt x="9258" y="14806"/>
                  <a:pt x="9289" y="14782"/>
                  <a:pt x="9377" y="14904"/>
                </a:cubicBezTo>
                <a:cubicBezTo>
                  <a:pt x="9539" y="15129"/>
                  <a:pt x="9740" y="14944"/>
                  <a:pt x="10008" y="14318"/>
                </a:cubicBezTo>
                <a:cubicBezTo>
                  <a:pt x="10233" y="13791"/>
                  <a:pt x="10287" y="13727"/>
                  <a:pt x="10643" y="13565"/>
                </a:cubicBezTo>
                <a:cubicBezTo>
                  <a:pt x="10858" y="13468"/>
                  <a:pt x="11057" y="13434"/>
                  <a:pt x="11080" y="13488"/>
                </a:cubicBezTo>
                <a:cubicBezTo>
                  <a:pt x="11104" y="13541"/>
                  <a:pt x="11097" y="14625"/>
                  <a:pt x="11066" y="15900"/>
                </a:cubicBezTo>
                <a:cubicBezTo>
                  <a:pt x="11001" y="18476"/>
                  <a:pt x="11010" y="20318"/>
                  <a:pt x="11090" y="20303"/>
                </a:cubicBezTo>
                <a:cubicBezTo>
                  <a:pt x="11239" y="20277"/>
                  <a:pt x="11464" y="18788"/>
                  <a:pt x="11845" y="15313"/>
                </a:cubicBezTo>
                <a:cubicBezTo>
                  <a:pt x="11964" y="14230"/>
                  <a:pt x="12091" y="13276"/>
                  <a:pt x="12123" y="13189"/>
                </a:cubicBezTo>
                <a:cubicBezTo>
                  <a:pt x="12161" y="13088"/>
                  <a:pt x="12235" y="13056"/>
                  <a:pt x="12327" y="13100"/>
                </a:cubicBezTo>
                <a:cubicBezTo>
                  <a:pt x="12419" y="13145"/>
                  <a:pt x="12550" y="13081"/>
                  <a:pt x="12694" y="12934"/>
                </a:cubicBezTo>
                <a:cubicBezTo>
                  <a:pt x="12888" y="12738"/>
                  <a:pt x="12955" y="12727"/>
                  <a:pt x="13136" y="12835"/>
                </a:cubicBezTo>
                <a:cubicBezTo>
                  <a:pt x="13323" y="12946"/>
                  <a:pt x="13375" y="12931"/>
                  <a:pt x="13534" y="12713"/>
                </a:cubicBezTo>
                <a:cubicBezTo>
                  <a:pt x="13687" y="12502"/>
                  <a:pt x="13740" y="12481"/>
                  <a:pt x="13901" y="12580"/>
                </a:cubicBezTo>
                <a:cubicBezTo>
                  <a:pt x="14059" y="12678"/>
                  <a:pt x="14132" y="12658"/>
                  <a:pt x="14308" y="12459"/>
                </a:cubicBezTo>
                <a:lnTo>
                  <a:pt x="14517" y="12215"/>
                </a:lnTo>
                <a:lnTo>
                  <a:pt x="14626" y="12625"/>
                </a:lnTo>
                <a:cubicBezTo>
                  <a:pt x="14686" y="12851"/>
                  <a:pt x="14770" y="13034"/>
                  <a:pt x="14810" y="13034"/>
                </a:cubicBezTo>
                <a:cubicBezTo>
                  <a:pt x="14850" y="13034"/>
                  <a:pt x="14940" y="12829"/>
                  <a:pt x="15013" y="12569"/>
                </a:cubicBezTo>
                <a:cubicBezTo>
                  <a:pt x="15123" y="12183"/>
                  <a:pt x="15173" y="12097"/>
                  <a:pt x="15287" y="12127"/>
                </a:cubicBezTo>
                <a:cubicBezTo>
                  <a:pt x="15384" y="12152"/>
                  <a:pt x="15436" y="12255"/>
                  <a:pt x="15460" y="12459"/>
                </a:cubicBezTo>
                <a:cubicBezTo>
                  <a:pt x="15496" y="12760"/>
                  <a:pt x="15507" y="12738"/>
                  <a:pt x="15589" y="12160"/>
                </a:cubicBezTo>
                <a:cubicBezTo>
                  <a:pt x="15625" y="11913"/>
                  <a:pt x="15803" y="12004"/>
                  <a:pt x="15783" y="12260"/>
                </a:cubicBezTo>
                <a:cubicBezTo>
                  <a:pt x="15759" y="12567"/>
                  <a:pt x="15871" y="12499"/>
                  <a:pt x="15927" y="12171"/>
                </a:cubicBezTo>
                <a:cubicBezTo>
                  <a:pt x="15954" y="12011"/>
                  <a:pt x="16020" y="11873"/>
                  <a:pt x="16071" y="11872"/>
                </a:cubicBezTo>
                <a:cubicBezTo>
                  <a:pt x="16122" y="11872"/>
                  <a:pt x="16540" y="11797"/>
                  <a:pt x="17000" y="11706"/>
                </a:cubicBezTo>
                <a:cubicBezTo>
                  <a:pt x="17460" y="11615"/>
                  <a:pt x="18083" y="11506"/>
                  <a:pt x="18385" y="11463"/>
                </a:cubicBezTo>
                <a:cubicBezTo>
                  <a:pt x="18687" y="11419"/>
                  <a:pt x="18947" y="11370"/>
                  <a:pt x="18961" y="11352"/>
                </a:cubicBezTo>
                <a:cubicBezTo>
                  <a:pt x="18976" y="11334"/>
                  <a:pt x="19516" y="11276"/>
                  <a:pt x="20163" y="11231"/>
                </a:cubicBezTo>
                <a:cubicBezTo>
                  <a:pt x="20810" y="11185"/>
                  <a:pt x="21350" y="11120"/>
                  <a:pt x="21365" y="11087"/>
                </a:cubicBezTo>
                <a:cubicBezTo>
                  <a:pt x="21445" y="10898"/>
                  <a:pt x="17667" y="11319"/>
                  <a:pt x="16285" y="11651"/>
                </a:cubicBezTo>
                <a:cubicBezTo>
                  <a:pt x="15977" y="11725"/>
                  <a:pt x="15683" y="11748"/>
                  <a:pt x="15634" y="11706"/>
                </a:cubicBezTo>
                <a:cubicBezTo>
                  <a:pt x="15554" y="11638"/>
                  <a:pt x="15551" y="11467"/>
                  <a:pt x="15584" y="9947"/>
                </a:cubicBezTo>
                <a:cubicBezTo>
                  <a:pt x="15605" y="8991"/>
                  <a:pt x="15601" y="8265"/>
                  <a:pt x="15575" y="8265"/>
                </a:cubicBezTo>
                <a:cubicBezTo>
                  <a:pt x="15549" y="8265"/>
                  <a:pt x="15428" y="8989"/>
                  <a:pt x="15306" y="9870"/>
                </a:cubicBezTo>
                <a:cubicBezTo>
                  <a:pt x="15004" y="12058"/>
                  <a:pt x="15015" y="12016"/>
                  <a:pt x="14845" y="11972"/>
                </a:cubicBezTo>
                <a:cubicBezTo>
                  <a:pt x="14704" y="11936"/>
                  <a:pt x="14698" y="11920"/>
                  <a:pt x="14711" y="11197"/>
                </a:cubicBezTo>
                <a:cubicBezTo>
                  <a:pt x="14721" y="10584"/>
                  <a:pt x="14792" y="9697"/>
                  <a:pt x="14974" y="7834"/>
                </a:cubicBezTo>
                <a:cubicBezTo>
                  <a:pt x="14988" y="7690"/>
                  <a:pt x="14977" y="7568"/>
                  <a:pt x="14949" y="7568"/>
                </a:cubicBezTo>
                <a:cubicBezTo>
                  <a:pt x="14921" y="7568"/>
                  <a:pt x="14872" y="7841"/>
                  <a:pt x="14840" y="8177"/>
                </a:cubicBezTo>
                <a:cubicBezTo>
                  <a:pt x="14495" y="11774"/>
                  <a:pt x="14405" y="12226"/>
                  <a:pt x="14045" y="12226"/>
                </a:cubicBezTo>
                <a:cubicBezTo>
                  <a:pt x="13939" y="12226"/>
                  <a:pt x="13843" y="12196"/>
                  <a:pt x="13827" y="12160"/>
                </a:cubicBezTo>
                <a:cubicBezTo>
                  <a:pt x="13810" y="12124"/>
                  <a:pt x="13886" y="11500"/>
                  <a:pt x="13995" y="10777"/>
                </a:cubicBezTo>
                <a:cubicBezTo>
                  <a:pt x="14314" y="8670"/>
                  <a:pt x="14395" y="6871"/>
                  <a:pt x="14174" y="6871"/>
                </a:cubicBezTo>
                <a:cubicBezTo>
                  <a:pt x="14063" y="6871"/>
                  <a:pt x="13969" y="7266"/>
                  <a:pt x="13792" y="8498"/>
                </a:cubicBezTo>
                <a:cubicBezTo>
                  <a:pt x="13615" y="9730"/>
                  <a:pt x="13553" y="10898"/>
                  <a:pt x="13623" y="11551"/>
                </a:cubicBezTo>
                <a:cubicBezTo>
                  <a:pt x="13683" y="12106"/>
                  <a:pt x="13611" y="12308"/>
                  <a:pt x="13335" y="12403"/>
                </a:cubicBezTo>
                <a:cubicBezTo>
                  <a:pt x="13026" y="12510"/>
                  <a:pt x="12966" y="12300"/>
                  <a:pt x="13102" y="11596"/>
                </a:cubicBezTo>
                <a:cubicBezTo>
                  <a:pt x="13293" y="10599"/>
                  <a:pt x="13479" y="9088"/>
                  <a:pt x="13489" y="8409"/>
                </a:cubicBezTo>
                <a:cubicBezTo>
                  <a:pt x="13498" y="7809"/>
                  <a:pt x="13487" y="7745"/>
                  <a:pt x="13395" y="7745"/>
                </a:cubicBezTo>
                <a:cubicBezTo>
                  <a:pt x="13219" y="7745"/>
                  <a:pt x="12947" y="9553"/>
                  <a:pt x="12903" y="11020"/>
                </a:cubicBezTo>
                <a:cubicBezTo>
                  <a:pt x="12860" y="12454"/>
                  <a:pt x="12791" y="12724"/>
                  <a:pt x="12456" y="12669"/>
                </a:cubicBezTo>
                <a:lnTo>
                  <a:pt x="12242" y="12636"/>
                </a:lnTo>
                <a:lnTo>
                  <a:pt x="12257" y="12094"/>
                </a:lnTo>
                <a:cubicBezTo>
                  <a:pt x="12266" y="11798"/>
                  <a:pt x="12356" y="10985"/>
                  <a:pt x="12456" y="10290"/>
                </a:cubicBezTo>
                <a:cubicBezTo>
                  <a:pt x="12656" y="8902"/>
                  <a:pt x="12739" y="7801"/>
                  <a:pt x="12645" y="7801"/>
                </a:cubicBezTo>
                <a:cubicBezTo>
                  <a:pt x="12578" y="7801"/>
                  <a:pt x="12346" y="9404"/>
                  <a:pt x="12267" y="10423"/>
                </a:cubicBezTo>
                <a:cubicBezTo>
                  <a:pt x="12172" y="11646"/>
                  <a:pt x="12051" y="12671"/>
                  <a:pt x="11989" y="12780"/>
                </a:cubicBezTo>
                <a:cubicBezTo>
                  <a:pt x="11897" y="12941"/>
                  <a:pt x="11493" y="13051"/>
                  <a:pt x="11458" y="12923"/>
                </a:cubicBezTo>
                <a:cubicBezTo>
                  <a:pt x="11441" y="12862"/>
                  <a:pt x="11483" y="12566"/>
                  <a:pt x="11552" y="12260"/>
                </a:cubicBezTo>
                <a:cubicBezTo>
                  <a:pt x="11956" y="10459"/>
                  <a:pt x="12163" y="7441"/>
                  <a:pt x="12168" y="3209"/>
                </a:cubicBezTo>
                <a:cubicBezTo>
                  <a:pt x="12170" y="1226"/>
                  <a:pt x="12103" y="65"/>
                  <a:pt x="11999" y="0"/>
                </a:cubicBezTo>
                <a:lnTo>
                  <a:pt x="11979" y="0"/>
                </a:lnTo>
                <a:close/>
                <a:moveTo>
                  <a:pt x="11950" y="642"/>
                </a:moveTo>
                <a:cubicBezTo>
                  <a:pt x="12001" y="642"/>
                  <a:pt x="12024" y="812"/>
                  <a:pt x="12039" y="1306"/>
                </a:cubicBezTo>
                <a:cubicBezTo>
                  <a:pt x="12048" y="1594"/>
                  <a:pt x="12062" y="1885"/>
                  <a:pt x="12069" y="1958"/>
                </a:cubicBezTo>
                <a:cubicBezTo>
                  <a:pt x="12096" y="2248"/>
                  <a:pt x="12075" y="4130"/>
                  <a:pt x="12029" y="5499"/>
                </a:cubicBezTo>
                <a:cubicBezTo>
                  <a:pt x="12014" y="5939"/>
                  <a:pt x="11997" y="6521"/>
                  <a:pt x="11989" y="6794"/>
                </a:cubicBezTo>
                <a:cubicBezTo>
                  <a:pt x="11982" y="7067"/>
                  <a:pt x="11959" y="7566"/>
                  <a:pt x="11940" y="7900"/>
                </a:cubicBezTo>
                <a:cubicBezTo>
                  <a:pt x="11920" y="8234"/>
                  <a:pt x="11901" y="8591"/>
                  <a:pt x="11895" y="8697"/>
                </a:cubicBezTo>
                <a:cubicBezTo>
                  <a:pt x="11871" y="9120"/>
                  <a:pt x="11774" y="10056"/>
                  <a:pt x="11721" y="10390"/>
                </a:cubicBezTo>
                <a:cubicBezTo>
                  <a:pt x="11702" y="10511"/>
                  <a:pt x="11666" y="10825"/>
                  <a:pt x="11637" y="11087"/>
                </a:cubicBezTo>
                <a:cubicBezTo>
                  <a:pt x="11607" y="11348"/>
                  <a:pt x="11531" y="11765"/>
                  <a:pt x="11473" y="12016"/>
                </a:cubicBezTo>
                <a:cubicBezTo>
                  <a:pt x="11372" y="12451"/>
                  <a:pt x="11336" y="12552"/>
                  <a:pt x="11304" y="12481"/>
                </a:cubicBezTo>
                <a:cubicBezTo>
                  <a:pt x="11287" y="12444"/>
                  <a:pt x="11304" y="11787"/>
                  <a:pt x="11339" y="10899"/>
                </a:cubicBezTo>
                <a:cubicBezTo>
                  <a:pt x="11353" y="10546"/>
                  <a:pt x="11368" y="9997"/>
                  <a:pt x="11373" y="9681"/>
                </a:cubicBezTo>
                <a:cubicBezTo>
                  <a:pt x="11394" y="8564"/>
                  <a:pt x="11414" y="7951"/>
                  <a:pt x="11448" y="7269"/>
                </a:cubicBezTo>
                <a:cubicBezTo>
                  <a:pt x="11467" y="6890"/>
                  <a:pt x="11489" y="6415"/>
                  <a:pt x="11498" y="6218"/>
                </a:cubicBezTo>
                <a:cubicBezTo>
                  <a:pt x="11506" y="6021"/>
                  <a:pt x="11524" y="5764"/>
                  <a:pt x="11537" y="5643"/>
                </a:cubicBezTo>
                <a:cubicBezTo>
                  <a:pt x="11551" y="5522"/>
                  <a:pt x="11565" y="5222"/>
                  <a:pt x="11572" y="4979"/>
                </a:cubicBezTo>
                <a:cubicBezTo>
                  <a:pt x="11580" y="4736"/>
                  <a:pt x="11602" y="4362"/>
                  <a:pt x="11622" y="4149"/>
                </a:cubicBezTo>
                <a:cubicBezTo>
                  <a:pt x="11660" y="3748"/>
                  <a:pt x="11681" y="3476"/>
                  <a:pt x="11741" y="2545"/>
                </a:cubicBezTo>
                <a:cubicBezTo>
                  <a:pt x="11808" y="1495"/>
                  <a:pt x="11901" y="642"/>
                  <a:pt x="11950" y="642"/>
                </a:cubicBezTo>
                <a:close/>
                <a:moveTo>
                  <a:pt x="14144" y="7292"/>
                </a:moveTo>
                <a:cubicBezTo>
                  <a:pt x="14223" y="7292"/>
                  <a:pt x="14200" y="8349"/>
                  <a:pt x="14100" y="9272"/>
                </a:cubicBezTo>
                <a:cubicBezTo>
                  <a:pt x="14038" y="9844"/>
                  <a:pt x="13853" y="11036"/>
                  <a:pt x="13807" y="11164"/>
                </a:cubicBezTo>
                <a:cubicBezTo>
                  <a:pt x="13772" y="11259"/>
                  <a:pt x="13741" y="11251"/>
                  <a:pt x="13722" y="11142"/>
                </a:cubicBezTo>
                <a:cubicBezTo>
                  <a:pt x="13705" y="11039"/>
                  <a:pt x="13751" y="9744"/>
                  <a:pt x="13787" y="9361"/>
                </a:cubicBezTo>
                <a:cubicBezTo>
                  <a:pt x="13854" y="8648"/>
                  <a:pt x="14089" y="7292"/>
                  <a:pt x="14144" y="7292"/>
                </a:cubicBezTo>
                <a:close/>
                <a:moveTo>
                  <a:pt x="9626" y="8011"/>
                </a:moveTo>
                <a:cubicBezTo>
                  <a:pt x="9666" y="8011"/>
                  <a:pt x="9677" y="8134"/>
                  <a:pt x="9725" y="9018"/>
                </a:cubicBezTo>
                <a:cubicBezTo>
                  <a:pt x="9746" y="9415"/>
                  <a:pt x="9748" y="9552"/>
                  <a:pt x="9725" y="9615"/>
                </a:cubicBezTo>
                <a:cubicBezTo>
                  <a:pt x="9690" y="9709"/>
                  <a:pt x="9633" y="9717"/>
                  <a:pt x="9571" y="9637"/>
                </a:cubicBezTo>
                <a:cubicBezTo>
                  <a:pt x="9519" y="9571"/>
                  <a:pt x="9518" y="9319"/>
                  <a:pt x="9561" y="8531"/>
                </a:cubicBezTo>
                <a:cubicBezTo>
                  <a:pt x="9583" y="8130"/>
                  <a:pt x="9597" y="8011"/>
                  <a:pt x="9626" y="8011"/>
                </a:cubicBezTo>
                <a:close/>
                <a:moveTo>
                  <a:pt x="13350" y="8121"/>
                </a:moveTo>
                <a:cubicBezTo>
                  <a:pt x="13359" y="8119"/>
                  <a:pt x="13373" y="8133"/>
                  <a:pt x="13385" y="8155"/>
                </a:cubicBezTo>
                <a:cubicBezTo>
                  <a:pt x="13410" y="8201"/>
                  <a:pt x="13414" y="8284"/>
                  <a:pt x="13404" y="8398"/>
                </a:cubicBezTo>
                <a:cubicBezTo>
                  <a:pt x="13397" y="8491"/>
                  <a:pt x="13387" y="8709"/>
                  <a:pt x="13380" y="8885"/>
                </a:cubicBezTo>
                <a:cubicBezTo>
                  <a:pt x="13368" y="9175"/>
                  <a:pt x="13272" y="9937"/>
                  <a:pt x="13216" y="10213"/>
                </a:cubicBezTo>
                <a:cubicBezTo>
                  <a:pt x="13203" y="10273"/>
                  <a:pt x="13183" y="10441"/>
                  <a:pt x="13166" y="10578"/>
                </a:cubicBezTo>
                <a:cubicBezTo>
                  <a:pt x="13150" y="10714"/>
                  <a:pt x="13117" y="10868"/>
                  <a:pt x="13097" y="10921"/>
                </a:cubicBezTo>
                <a:cubicBezTo>
                  <a:pt x="13058" y="11021"/>
                  <a:pt x="13021" y="11048"/>
                  <a:pt x="13017" y="10976"/>
                </a:cubicBezTo>
                <a:cubicBezTo>
                  <a:pt x="12998" y="10625"/>
                  <a:pt x="13089" y="9675"/>
                  <a:pt x="13231" y="8730"/>
                </a:cubicBezTo>
                <a:cubicBezTo>
                  <a:pt x="13299" y="8276"/>
                  <a:pt x="13322" y="8128"/>
                  <a:pt x="13350" y="8121"/>
                </a:cubicBezTo>
                <a:close/>
                <a:moveTo>
                  <a:pt x="10564" y="9715"/>
                </a:moveTo>
                <a:cubicBezTo>
                  <a:pt x="10571" y="9718"/>
                  <a:pt x="10575" y="9722"/>
                  <a:pt x="10579" y="9737"/>
                </a:cubicBezTo>
                <a:cubicBezTo>
                  <a:pt x="10587" y="9766"/>
                  <a:pt x="10582" y="9808"/>
                  <a:pt x="10569" y="9825"/>
                </a:cubicBezTo>
                <a:cubicBezTo>
                  <a:pt x="10556" y="9843"/>
                  <a:pt x="10542" y="9832"/>
                  <a:pt x="10534" y="9803"/>
                </a:cubicBezTo>
                <a:cubicBezTo>
                  <a:pt x="10526" y="9774"/>
                  <a:pt x="10526" y="9743"/>
                  <a:pt x="10539" y="9726"/>
                </a:cubicBezTo>
                <a:cubicBezTo>
                  <a:pt x="10546" y="9717"/>
                  <a:pt x="10557" y="9711"/>
                  <a:pt x="10564" y="9715"/>
                </a:cubicBezTo>
                <a:close/>
                <a:moveTo>
                  <a:pt x="15406" y="9936"/>
                </a:moveTo>
                <a:cubicBezTo>
                  <a:pt x="15409" y="9936"/>
                  <a:pt x="15413" y="9929"/>
                  <a:pt x="15416" y="9936"/>
                </a:cubicBezTo>
                <a:cubicBezTo>
                  <a:pt x="15425" y="9956"/>
                  <a:pt x="15434" y="10363"/>
                  <a:pt x="15436" y="10832"/>
                </a:cubicBezTo>
                <a:cubicBezTo>
                  <a:pt x="15438" y="11635"/>
                  <a:pt x="15434" y="11687"/>
                  <a:pt x="15386" y="11762"/>
                </a:cubicBezTo>
                <a:cubicBezTo>
                  <a:pt x="15332" y="11845"/>
                  <a:pt x="15245" y="11869"/>
                  <a:pt x="15217" y="11806"/>
                </a:cubicBezTo>
                <a:cubicBezTo>
                  <a:pt x="15183" y="11731"/>
                  <a:pt x="15201" y="11390"/>
                  <a:pt x="15262" y="10976"/>
                </a:cubicBezTo>
                <a:cubicBezTo>
                  <a:pt x="15296" y="10742"/>
                  <a:pt x="15333" y="10458"/>
                  <a:pt x="15341" y="10334"/>
                </a:cubicBezTo>
                <a:cubicBezTo>
                  <a:pt x="15357" y="10107"/>
                  <a:pt x="15382" y="9939"/>
                  <a:pt x="15406" y="9936"/>
                </a:cubicBezTo>
                <a:close/>
                <a:moveTo>
                  <a:pt x="8980" y="10013"/>
                </a:moveTo>
                <a:cubicBezTo>
                  <a:pt x="9123" y="10022"/>
                  <a:pt x="9255" y="10058"/>
                  <a:pt x="9273" y="10091"/>
                </a:cubicBezTo>
                <a:cubicBezTo>
                  <a:pt x="9296" y="10133"/>
                  <a:pt x="9300" y="10221"/>
                  <a:pt x="9288" y="10401"/>
                </a:cubicBezTo>
                <a:cubicBezTo>
                  <a:pt x="9266" y="10730"/>
                  <a:pt x="9243" y="10830"/>
                  <a:pt x="9174" y="10865"/>
                </a:cubicBezTo>
                <a:cubicBezTo>
                  <a:pt x="9033" y="10938"/>
                  <a:pt x="8581" y="11190"/>
                  <a:pt x="8424" y="11286"/>
                </a:cubicBezTo>
                <a:cubicBezTo>
                  <a:pt x="8328" y="11344"/>
                  <a:pt x="8188" y="11428"/>
                  <a:pt x="8106" y="11463"/>
                </a:cubicBezTo>
                <a:cubicBezTo>
                  <a:pt x="8024" y="11498"/>
                  <a:pt x="7936" y="11546"/>
                  <a:pt x="7912" y="11574"/>
                </a:cubicBezTo>
                <a:cubicBezTo>
                  <a:pt x="7840" y="11659"/>
                  <a:pt x="7746" y="11633"/>
                  <a:pt x="7719" y="11518"/>
                </a:cubicBezTo>
                <a:cubicBezTo>
                  <a:pt x="7704" y="11459"/>
                  <a:pt x="7696" y="11387"/>
                  <a:pt x="7699" y="11363"/>
                </a:cubicBezTo>
                <a:cubicBezTo>
                  <a:pt x="7701" y="11339"/>
                  <a:pt x="7687" y="11222"/>
                  <a:pt x="7664" y="11109"/>
                </a:cubicBezTo>
                <a:cubicBezTo>
                  <a:pt x="7641" y="10996"/>
                  <a:pt x="7619" y="10869"/>
                  <a:pt x="7619" y="10821"/>
                </a:cubicBezTo>
                <a:cubicBezTo>
                  <a:pt x="7619" y="10773"/>
                  <a:pt x="7607" y="10671"/>
                  <a:pt x="7590" y="10589"/>
                </a:cubicBezTo>
                <a:cubicBezTo>
                  <a:pt x="7542" y="10370"/>
                  <a:pt x="7549" y="10230"/>
                  <a:pt x="7619" y="10157"/>
                </a:cubicBezTo>
                <a:cubicBezTo>
                  <a:pt x="7689" y="10084"/>
                  <a:pt x="8576" y="9989"/>
                  <a:pt x="8980" y="10013"/>
                </a:cubicBezTo>
                <a:close/>
                <a:moveTo>
                  <a:pt x="10465" y="10080"/>
                </a:moveTo>
                <a:cubicBezTo>
                  <a:pt x="10552" y="10080"/>
                  <a:pt x="10570" y="10116"/>
                  <a:pt x="10539" y="10246"/>
                </a:cubicBezTo>
                <a:cubicBezTo>
                  <a:pt x="10510" y="10369"/>
                  <a:pt x="10437" y="10391"/>
                  <a:pt x="10395" y="10279"/>
                </a:cubicBezTo>
                <a:cubicBezTo>
                  <a:pt x="10354" y="10168"/>
                  <a:pt x="10383" y="10080"/>
                  <a:pt x="10465" y="10080"/>
                </a:cubicBezTo>
                <a:close/>
                <a:moveTo>
                  <a:pt x="9601" y="10135"/>
                </a:moveTo>
                <a:cubicBezTo>
                  <a:pt x="9657" y="10135"/>
                  <a:pt x="9730" y="10325"/>
                  <a:pt x="9720" y="10445"/>
                </a:cubicBezTo>
                <a:cubicBezTo>
                  <a:pt x="9710" y="10562"/>
                  <a:pt x="9571" y="10644"/>
                  <a:pt x="9531" y="10556"/>
                </a:cubicBezTo>
                <a:cubicBezTo>
                  <a:pt x="9469" y="10418"/>
                  <a:pt x="9515" y="10135"/>
                  <a:pt x="9601" y="10135"/>
                </a:cubicBezTo>
                <a:close/>
                <a:moveTo>
                  <a:pt x="10097" y="10135"/>
                </a:moveTo>
                <a:cubicBezTo>
                  <a:pt x="10204" y="10135"/>
                  <a:pt x="10236" y="10187"/>
                  <a:pt x="10192" y="10312"/>
                </a:cubicBezTo>
                <a:cubicBezTo>
                  <a:pt x="10146" y="10443"/>
                  <a:pt x="10011" y="10481"/>
                  <a:pt x="9973" y="10379"/>
                </a:cubicBezTo>
                <a:cubicBezTo>
                  <a:pt x="9924" y="10248"/>
                  <a:pt x="9984" y="10135"/>
                  <a:pt x="10097" y="10135"/>
                </a:cubicBezTo>
                <a:close/>
                <a:moveTo>
                  <a:pt x="7088" y="10301"/>
                </a:moveTo>
                <a:cubicBezTo>
                  <a:pt x="7225" y="10284"/>
                  <a:pt x="7219" y="10455"/>
                  <a:pt x="7222" y="11197"/>
                </a:cubicBezTo>
                <a:cubicBezTo>
                  <a:pt x="7226" y="12071"/>
                  <a:pt x="7243" y="11998"/>
                  <a:pt x="6944" y="12171"/>
                </a:cubicBezTo>
                <a:cubicBezTo>
                  <a:pt x="6772" y="12270"/>
                  <a:pt x="6620" y="12371"/>
                  <a:pt x="6075" y="12735"/>
                </a:cubicBezTo>
                <a:cubicBezTo>
                  <a:pt x="5939" y="12826"/>
                  <a:pt x="5774" y="12938"/>
                  <a:pt x="5712" y="12979"/>
                </a:cubicBezTo>
                <a:cubicBezTo>
                  <a:pt x="5651" y="13020"/>
                  <a:pt x="5483" y="13128"/>
                  <a:pt x="5340" y="13222"/>
                </a:cubicBezTo>
                <a:cubicBezTo>
                  <a:pt x="5197" y="13316"/>
                  <a:pt x="5059" y="13408"/>
                  <a:pt x="5032" y="13432"/>
                </a:cubicBezTo>
                <a:cubicBezTo>
                  <a:pt x="5005" y="13457"/>
                  <a:pt x="4895" y="13551"/>
                  <a:pt x="4784" y="13632"/>
                </a:cubicBezTo>
                <a:cubicBezTo>
                  <a:pt x="4549" y="13802"/>
                  <a:pt x="4530" y="13800"/>
                  <a:pt x="4511" y="13687"/>
                </a:cubicBezTo>
                <a:cubicBezTo>
                  <a:pt x="4492" y="13578"/>
                  <a:pt x="4560" y="13158"/>
                  <a:pt x="4630" y="12968"/>
                </a:cubicBezTo>
                <a:cubicBezTo>
                  <a:pt x="4834" y="12410"/>
                  <a:pt x="5161" y="11815"/>
                  <a:pt x="5444" y="11485"/>
                </a:cubicBezTo>
                <a:cubicBezTo>
                  <a:pt x="5643" y="11253"/>
                  <a:pt x="5804" y="11082"/>
                  <a:pt x="5861" y="11042"/>
                </a:cubicBezTo>
                <a:cubicBezTo>
                  <a:pt x="5895" y="11019"/>
                  <a:pt x="5974" y="10945"/>
                  <a:pt x="6035" y="10876"/>
                </a:cubicBezTo>
                <a:cubicBezTo>
                  <a:pt x="6097" y="10808"/>
                  <a:pt x="6197" y="10733"/>
                  <a:pt x="6259" y="10710"/>
                </a:cubicBezTo>
                <a:cubicBezTo>
                  <a:pt x="6320" y="10688"/>
                  <a:pt x="6379" y="10656"/>
                  <a:pt x="6393" y="10633"/>
                </a:cubicBezTo>
                <a:cubicBezTo>
                  <a:pt x="6415" y="10596"/>
                  <a:pt x="6499" y="10532"/>
                  <a:pt x="6606" y="10478"/>
                </a:cubicBezTo>
                <a:cubicBezTo>
                  <a:pt x="6627" y="10468"/>
                  <a:pt x="6755" y="10423"/>
                  <a:pt x="6894" y="10367"/>
                </a:cubicBezTo>
                <a:cubicBezTo>
                  <a:pt x="6977" y="10334"/>
                  <a:pt x="7042" y="10307"/>
                  <a:pt x="7088" y="10301"/>
                </a:cubicBezTo>
                <a:close/>
                <a:moveTo>
                  <a:pt x="11110" y="10312"/>
                </a:moveTo>
                <a:cubicBezTo>
                  <a:pt x="11181" y="10306"/>
                  <a:pt x="11193" y="10398"/>
                  <a:pt x="11180" y="10655"/>
                </a:cubicBezTo>
                <a:cubicBezTo>
                  <a:pt x="11172" y="10811"/>
                  <a:pt x="11158" y="11164"/>
                  <a:pt x="11150" y="11452"/>
                </a:cubicBezTo>
                <a:cubicBezTo>
                  <a:pt x="11134" y="12051"/>
                  <a:pt x="11118" y="12102"/>
                  <a:pt x="10867" y="12370"/>
                </a:cubicBezTo>
                <a:cubicBezTo>
                  <a:pt x="10791" y="12451"/>
                  <a:pt x="10708" y="12540"/>
                  <a:pt x="10683" y="12569"/>
                </a:cubicBezTo>
                <a:cubicBezTo>
                  <a:pt x="10658" y="12598"/>
                  <a:pt x="10613" y="12640"/>
                  <a:pt x="10579" y="12669"/>
                </a:cubicBezTo>
                <a:cubicBezTo>
                  <a:pt x="10490" y="12744"/>
                  <a:pt x="10473" y="12596"/>
                  <a:pt x="10539" y="12315"/>
                </a:cubicBezTo>
                <a:cubicBezTo>
                  <a:pt x="10602" y="12050"/>
                  <a:pt x="10660" y="11580"/>
                  <a:pt x="10693" y="11087"/>
                </a:cubicBezTo>
                <a:cubicBezTo>
                  <a:pt x="10726" y="10591"/>
                  <a:pt x="10752" y="10469"/>
                  <a:pt x="10832" y="10434"/>
                </a:cubicBezTo>
                <a:cubicBezTo>
                  <a:pt x="10870" y="10417"/>
                  <a:pt x="10957" y="10378"/>
                  <a:pt x="11021" y="10345"/>
                </a:cubicBezTo>
                <a:cubicBezTo>
                  <a:pt x="11060" y="10326"/>
                  <a:pt x="11087" y="10314"/>
                  <a:pt x="11110" y="10312"/>
                </a:cubicBezTo>
                <a:close/>
                <a:moveTo>
                  <a:pt x="10524" y="10589"/>
                </a:moveTo>
                <a:cubicBezTo>
                  <a:pt x="10544" y="10587"/>
                  <a:pt x="10558" y="10592"/>
                  <a:pt x="10564" y="10600"/>
                </a:cubicBezTo>
                <a:cubicBezTo>
                  <a:pt x="10605" y="10656"/>
                  <a:pt x="10467" y="11869"/>
                  <a:pt x="10360" y="12392"/>
                </a:cubicBezTo>
                <a:cubicBezTo>
                  <a:pt x="10292" y="12732"/>
                  <a:pt x="10256" y="12823"/>
                  <a:pt x="10192" y="12791"/>
                </a:cubicBezTo>
                <a:cubicBezTo>
                  <a:pt x="10062" y="12725"/>
                  <a:pt x="10059" y="12195"/>
                  <a:pt x="10187" y="11408"/>
                </a:cubicBezTo>
                <a:cubicBezTo>
                  <a:pt x="10274" y="10867"/>
                  <a:pt x="10342" y="10658"/>
                  <a:pt x="10455" y="10611"/>
                </a:cubicBezTo>
                <a:cubicBezTo>
                  <a:pt x="10479" y="10601"/>
                  <a:pt x="10505" y="10590"/>
                  <a:pt x="10524" y="10589"/>
                </a:cubicBezTo>
                <a:close/>
                <a:moveTo>
                  <a:pt x="7436" y="10832"/>
                </a:moveTo>
                <a:cubicBezTo>
                  <a:pt x="7471" y="10838"/>
                  <a:pt x="7491" y="10941"/>
                  <a:pt x="7520" y="11208"/>
                </a:cubicBezTo>
                <a:cubicBezTo>
                  <a:pt x="7574" y="11711"/>
                  <a:pt x="7576" y="11789"/>
                  <a:pt x="7545" y="11872"/>
                </a:cubicBezTo>
                <a:cubicBezTo>
                  <a:pt x="7505" y="11978"/>
                  <a:pt x="7487" y="11979"/>
                  <a:pt x="7426" y="11861"/>
                </a:cubicBezTo>
                <a:cubicBezTo>
                  <a:pt x="7386" y="11786"/>
                  <a:pt x="7373" y="11673"/>
                  <a:pt x="7361" y="11341"/>
                </a:cubicBezTo>
                <a:cubicBezTo>
                  <a:pt x="7347" y="10958"/>
                  <a:pt x="7352" y="10906"/>
                  <a:pt x="7396" y="10854"/>
                </a:cubicBezTo>
                <a:cubicBezTo>
                  <a:pt x="7412" y="10836"/>
                  <a:pt x="7424" y="10830"/>
                  <a:pt x="7436" y="10832"/>
                </a:cubicBezTo>
                <a:close/>
                <a:moveTo>
                  <a:pt x="10038" y="10865"/>
                </a:moveTo>
                <a:cubicBezTo>
                  <a:pt x="10045" y="10864"/>
                  <a:pt x="10050" y="10859"/>
                  <a:pt x="10058" y="10865"/>
                </a:cubicBezTo>
                <a:cubicBezTo>
                  <a:pt x="10103" y="10904"/>
                  <a:pt x="10095" y="11069"/>
                  <a:pt x="10023" y="11430"/>
                </a:cubicBezTo>
                <a:cubicBezTo>
                  <a:pt x="9956" y="11760"/>
                  <a:pt x="9919" y="12243"/>
                  <a:pt x="9938" y="12536"/>
                </a:cubicBezTo>
                <a:cubicBezTo>
                  <a:pt x="9951" y="12729"/>
                  <a:pt x="9982" y="12862"/>
                  <a:pt x="10053" y="13034"/>
                </a:cubicBezTo>
                <a:cubicBezTo>
                  <a:pt x="10105" y="13161"/>
                  <a:pt x="10147" y="13289"/>
                  <a:pt x="10147" y="13322"/>
                </a:cubicBezTo>
                <a:cubicBezTo>
                  <a:pt x="10147" y="13436"/>
                  <a:pt x="10020" y="13597"/>
                  <a:pt x="9904" y="13632"/>
                </a:cubicBezTo>
                <a:cubicBezTo>
                  <a:pt x="9839" y="13651"/>
                  <a:pt x="9746" y="13681"/>
                  <a:pt x="9695" y="13698"/>
                </a:cubicBezTo>
                <a:cubicBezTo>
                  <a:pt x="9572" y="13739"/>
                  <a:pt x="9558" y="13643"/>
                  <a:pt x="9635" y="13300"/>
                </a:cubicBezTo>
                <a:cubicBezTo>
                  <a:pt x="9688" y="13068"/>
                  <a:pt x="9842" y="12080"/>
                  <a:pt x="9864" y="11839"/>
                </a:cubicBezTo>
                <a:cubicBezTo>
                  <a:pt x="9868" y="11794"/>
                  <a:pt x="9876" y="11694"/>
                  <a:pt x="9884" y="11618"/>
                </a:cubicBezTo>
                <a:cubicBezTo>
                  <a:pt x="9891" y="11542"/>
                  <a:pt x="9906" y="11385"/>
                  <a:pt x="9914" y="11264"/>
                </a:cubicBezTo>
                <a:cubicBezTo>
                  <a:pt x="9927" y="11043"/>
                  <a:pt x="9984" y="10872"/>
                  <a:pt x="10038" y="10865"/>
                </a:cubicBezTo>
                <a:close/>
                <a:moveTo>
                  <a:pt x="9660" y="11087"/>
                </a:moveTo>
                <a:cubicBezTo>
                  <a:pt x="9725" y="11083"/>
                  <a:pt x="9735" y="11181"/>
                  <a:pt x="9705" y="11441"/>
                </a:cubicBezTo>
                <a:cubicBezTo>
                  <a:pt x="9688" y="11586"/>
                  <a:pt x="9666" y="11806"/>
                  <a:pt x="9655" y="11928"/>
                </a:cubicBezTo>
                <a:cubicBezTo>
                  <a:pt x="9645" y="12049"/>
                  <a:pt x="9622" y="12204"/>
                  <a:pt x="9606" y="12271"/>
                </a:cubicBezTo>
                <a:cubicBezTo>
                  <a:pt x="9590" y="12337"/>
                  <a:pt x="9576" y="12433"/>
                  <a:pt x="9576" y="12492"/>
                </a:cubicBezTo>
                <a:cubicBezTo>
                  <a:pt x="9576" y="12551"/>
                  <a:pt x="9550" y="12742"/>
                  <a:pt x="9516" y="12912"/>
                </a:cubicBezTo>
                <a:cubicBezTo>
                  <a:pt x="9428" y="13355"/>
                  <a:pt x="9363" y="13320"/>
                  <a:pt x="9387" y="12846"/>
                </a:cubicBezTo>
                <a:cubicBezTo>
                  <a:pt x="9394" y="12702"/>
                  <a:pt x="9408" y="12317"/>
                  <a:pt x="9417" y="11983"/>
                </a:cubicBezTo>
                <a:cubicBezTo>
                  <a:pt x="9426" y="11649"/>
                  <a:pt x="9444" y="11327"/>
                  <a:pt x="9457" y="11275"/>
                </a:cubicBezTo>
                <a:cubicBezTo>
                  <a:pt x="9469" y="11223"/>
                  <a:pt x="9526" y="11156"/>
                  <a:pt x="9581" y="11120"/>
                </a:cubicBezTo>
                <a:cubicBezTo>
                  <a:pt x="9616" y="11097"/>
                  <a:pt x="9639" y="11088"/>
                  <a:pt x="9660" y="11087"/>
                </a:cubicBezTo>
                <a:close/>
                <a:moveTo>
                  <a:pt x="9169" y="11363"/>
                </a:moveTo>
                <a:cubicBezTo>
                  <a:pt x="9201" y="11361"/>
                  <a:pt x="9222" y="11358"/>
                  <a:pt x="9228" y="11374"/>
                </a:cubicBezTo>
                <a:cubicBezTo>
                  <a:pt x="9239" y="11403"/>
                  <a:pt x="9239" y="11736"/>
                  <a:pt x="9228" y="12116"/>
                </a:cubicBezTo>
                <a:cubicBezTo>
                  <a:pt x="9218" y="12495"/>
                  <a:pt x="9205" y="13049"/>
                  <a:pt x="9203" y="13344"/>
                </a:cubicBezTo>
                <a:cubicBezTo>
                  <a:pt x="9202" y="13639"/>
                  <a:pt x="9191" y="13891"/>
                  <a:pt x="9179" y="13908"/>
                </a:cubicBezTo>
                <a:cubicBezTo>
                  <a:pt x="9159" y="13935"/>
                  <a:pt x="8714" y="14156"/>
                  <a:pt x="8315" y="14329"/>
                </a:cubicBezTo>
                <a:cubicBezTo>
                  <a:pt x="8172" y="14390"/>
                  <a:pt x="8120" y="14391"/>
                  <a:pt x="8106" y="14340"/>
                </a:cubicBezTo>
                <a:cubicBezTo>
                  <a:pt x="8087" y="14271"/>
                  <a:pt x="7924" y="13160"/>
                  <a:pt x="7897" y="12923"/>
                </a:cubicBezTo>
                <a:cubicBezTo>
                  <a:pt x="7884" y="12802"/>
                  <a:pt x="7851" y="12583"/>
                  <a:pt x="7828" y="12437"/>
                </a:cubicBezTo>
                <a:cubicBezTo>
                  <a:pt x="7792" y="12210"/>
                  <a:pt x="7794" y="12155"/>
                  <a:pt x="7823" y="12094"/>
                </a:cubicBezTo>
                <a:cubicBezTo>
                  <a:pt x="7842" y="12054"/>
                  <a:pt x="7984" y="11952"/>
                  <a:pt x="8141" y="11872"/>
                </a:cubicBezTo>
                <a:cubicBezTo>
                  <a:pt x="8297" y="11792"/>
                  <a:pt x="8525" y="11673"/>
                  <a:pt x="8647" y="11596"/>
                </a:cubicBezTo>
                <a:cubicBezTo>
                  <a:pt x="8866" y="11458"/>
                  <a:pt x="9071" y="11371"/>
                  <a:pt x="9169" y="11363"/>
                </a:cubicBezTo>
                <a:close/>
                <a:moveTo>
                  <a:pt x="7530" y="12237"/>
                </a:moveTo>
                <a:cubicBezTo>
                  <a:pt x="7536" y="12239"/>
                  <a:pt x="7539" y="12252"/>
                  <a:pt x="7545" y="12260"/>
                </a:cubicBezTo>
                <a:cubicBezTo>
                  <a:pt x="7584" y="12313"/>
                  <a:pt x="7670" y="12778"/>
                  <a:pt x="7709" y="13145"/>
                </a:cubicBezTo>
                <a:cubicBezTo>
                  <a:pt x="7728" y="13327"/>
                  <a:pt x="7778" y="13684"/>
                  <a:pt x="7818" y="13941"/>
                </a:cubicBezTo>
                <a:cubicBezTo>
                  <a:pt x="7898" y="14456"/>
                  <a:pt x="7893" y="14514"/>
                  <a:pt x="7763" y="14572"/>
                </a:cubicBezTo>
                <a:cubicBezTo>
                  <a:pt x="7720" y="14591"/>
                  <a:pt x="7666" y="14625"/>
                  <a:pt x="7644" y="14638"/>
                </a:cubicBezTo>
                <a:cubicBezTo>
                  <a:pt x="7622" y="14652"/>
                  <a:pt x="7593" y="14633"/>
                  <a:pt x="7580" y="14594"/>
                </a:cubicBezTo>
                <a:cubicBezTo>
                  <a:pt x="7558" y="14530"/>
                  <a:pt x="7506" y="13699"/>
                  <a:pt x="7480" y="12946"/>
                </a:cubicBezTo>
                <a:cubicBezTo>
                  <a:pt x="7475" y="12779"/>
                  <a:pt x="7467" y="12573"/>
                  <a:pt x="7460" y="12492"/>
                </a:cubicBezTo>
                <a:cubicBezTo>
                  <a:pt x="7450" y="12357"/>
                  <a:pt x="7491" y="12227"/>
                  <a:pt x="7530" y="12237"/>
                </a:cubicBezTo>
                <a:close/>
                <a:moveTo>
                  <a:pt x="14869" y="12260"/>
                </a:moveTo>
                <a:cubicBezTo>
                  <a:pt x="14888" y="12269"/>
                  <a:pt x="14904" y="12307"/>
                  <a:pt x="14904" y="12370"/>
                </a:cubicBezTo>
                <a:cubicBezTo>
                  <a:pt x="14904" y="12411"/>
                  <a:pt x="14883" y="12493"/>
                  <a:pt x="14859" y="12558"/>
                </a:cubicBezTo>
                <a:cubicBezTo>
                  <a:pt x="14825" y="12654"/>
                  <a:pt x="14810" y="12658"/>
                  <a:pt x="14785" y="12603"/>
                </a:cubicBezTo>
                <a:cubicBezTo>
                  <a:pt x="14742" y="12506"/>
                  <a:pt x="14744" y="12427"/>
                  <a:pt x="14800" y="12315"/>
                </a:cubicBezTo>
                <a:cubicBezTo>
                  <a:pt x="14825" y="12264"/>
                  <a:pt x="14851" y="12250"/>
                  <a:pt x="14869" y="12260"/>
                </a:cubicBezTo>
                <a:close/>
                <a:moveTo>
                  <a:pt x="7222" y="12370"/>
                </a:moveTo>
                <a:cubicBezTo>
                  <a:pt x="7315" y="12399"/>
                  <a:pt x="7332" y="12523"/>
                  <a:pt x="7371" y="13543"/>
                </a:cubicBezTo>
                <a:cubicBezTo>
                  <a:pt x="7399" y="14271"/>
                  <a:pt x="7399" y="14732"/>
                  <a:pt x="7366" y="14804"/>
                </a:cubicBezTo>
                <a:cubicBezTo>
                  <a:pt x="7338" y="14867"/>
                  <a:pt x="7011" y="15080"/>
                  <a:pt x="6641" y="15269"/>
                </a:cubicBezTo>
                <a:cubicBezTo>
                  <a:pt x="6271" y="15459"/>
                  <a:pt x="5775" y="15708"/>
                  <a:pt x="5539" y="15833"/>
                </a:cubicBezTo>
                <a:cubicBezTo>
                  <a:pt x="5302" y="15959"/>
                  <a:pt x="5064" y="16066"/>
                  <a:pt x="5007" y="16066"/>
                </a:cubicBezTo>
                <a:cubicBezTo>
                  <a:pt x="4895" y="16066"/>
                  <a:pt x="4481" y="14759"/>
                  <a:pt x="4481" y="14406"/>
                </a:cubicBezTo>
                <a:cubicBezTo>
                  <a:pt x="4481" y="14295"/>
                  <a:pt x="4546" y="14131"/>
                  <a:pt x="4625" y="14041"/>
                </a:cubicBezTo>
                <a:cubicBezTo>
                  <a:pt x="4909" y="13716"/>
                  <a:pt x="7073" y="12324"/>
                  <a:pt x="7222" y="12370"/>
                </a:cubicBezTo>
                <a:close/>
                <a:moveTo>
                  <a:pt x="11071" y="12569"/>
                </a:moveTo>
                <a:cubicBezTo>
                  <a:pt x="11091" y="12566"/>
                  <a:pt x="11110" y="12580"/>
                  <a:pt x="11130" y="12625"/>
                </a:cubicBezTo>
                <a:cubicBezTo>
                  <a:pt x="11153" y="12675"/>
                  <a:pt x="11152" y="12713"/>
                  <a:pt x="11120" y="12791"/>
                </a:cubicBezTo>
                <a:cubicBezTo>
                  <a:pt x="11071" y="12912"/>
                  <a:pt x="11056" y="12920"/>
                  <a:pt x="11016" y="12813"/>
                </a:cubicBezTo>
                <a:cubicBezTo>
                  <a:pt x="10991" y="12747"/>
                  <a:pt x="10991" y="12713"/>
                  <a:pt x="11016" y="12647"/>
                </a:cubicBezTo>
                <a:cubicBezTo>
                  <a:pt x="11034" y="12597"/>
                  <a:pt x="11051" y="12572"/>
                  <a:pt x="11071" y="12569"/>
                </a:cubicBezTo>
                <a:close/>
                <a:moveTo>
                  <a:pt x="10718" y="12968"/>
                </a:moveTo>
                <a:cubicBezTo>
                  <a:pt x="10744" y="12966"/>
                  <a:pt x="10769" y="12970"/>
                  <a:pt x="10792" y="12979"/>
                </a:cubicBezTo>
                <a:cubicBezTo>
                  <a:pt x="10980" y="13046"/>
                  <a:pt x="10942" y="13221"/>
                  <a:pt x="10718" y="13322"/>
                </a:cubicBezTo>
                <a:cubicBezTo>
                  <a:pt x="10457" y="13439"/>
                  <a:pt x="10350" y="13457"/>
                  <a:pt x="10331" y="13388"/>
                </a:cubicBezTo>
                <a:cubicBezTo>
                  <a:pt x="10286" y="13227"/>
                  <a:pt x="10533" y="12981"/>
                  <a:pt x="10718" y="12968"/>
                </a:cubicBezTo>
                <a:close/>
                <a:moveTo>
                  <a:pt x="11865" y="13178"/>
                </a:moveTo>
                <a:cubicBezTo>
                  <a:pt x="11964" y="13184"/>
                  <a:pt x="11950" y="13348"/>
                  <a:pt x="11880" y="13963"/>
                </a:cubicBezTo>
                <a:cubicBezTo>
                  <a:pt x="11839" y="14327"/>
                  <a:pt x="11793" y="14727"/>
                  <a:pt x="11781" y="14849"/>
                </a:cubicBezTo>
                <a:cubicBezTo>
                  <a:pt x="11769" y="14970"/>
                  <a:pt x="11742" y="15220"/>
                  <a:pt x="11721" y="15402"/>
                </a:cubicBezTo>
                <a:cubicBezTo>
                  <a:pt x="11700" y="15584"/>
                  <a:pt x="11668" y="15916"/>
                  <a:pt x="11647" y="16143"/>
                </a:cubicBezTo>
                <a:cubicBezTo>
                  <a:pt x="11584" y="16812"/>
                  <a:pt x="11483" y="17659"/>
                  <a:pt x="11383" y="18378"/>
                </a:cubicBezTo>
                <a:cubicBezTo>
                  <a:pt x="11354" y="18591"/>
                  <a:pt x="11318" y="18870"/>
                  <a:pt x="11304" y="18998"/>
                </a:cubicBezTo>
                <a:cubicBezTo>
                  <a:pt x="11273" y="19276"/>
                  <a:pt x="11182" y="19495"/>
                  <a:pt x="11145" y="19385"/>
                </a:cubicBezTo>
                <a:cubicBezTo>
                  <a:pt x="11118" y="19306"/>
                  <a:pt x="11141" y="17095"/>
                  <a:pt x="11185" y="15590"/>
                </a:cubicBezTo>
                <a:cubicBezTo>
                  <a:pt x="11199" y="15089"/>
                  <a:pt x="11221" y="14426"/>
                  <a:pt x="11229" y="14107"/>
                </a:cubicBezTo>
                <a:cubicBezTo>
                  <a:pt x="11239" y="13730"/>
                  <a:pt x="11256" y="13491"/>
                  <a:pt x="11279" y="13432"/>
                </a:cubicBezTo>
                <a:cubicBezTo>
                  <a:pt x="11298" y="13383"/>
                  <a:pt x="11372" y="13330"/>
                  <a:pt x="11443" y="13311"/>
                </a:cubicBezTo>
                <a:cubicBezTo>
                  <a:pt x="11514" y="13292"/>
                  <a:pt x="11641" y="13247"/>
                  <a:pt x="11726" y="13211"/>
                </a:cubicBezTo>
                <a:cubicBezTo>
                  <a:pt x="11786" y="13186"/>
                  <a:pt x="11832" y="13176"/>
                  <a:pt x="11865" y="13178"/>
                </a:cubicBezTo>
                <a:close/>
                <a:moveTo>
                  <a:pt x="9779" y="14107"/>
                </a:moveTo>
                <a:cubicBezTo>
                  <a:pt x="9812" y="14103"/>
                  <a:pt x="9840" y="14102"/>
                  <a:pt x="9844" y="14118"/>
                </a:cubicBezTo>
                <a:cubicBezTo>
                  <a:pt x="9852" y="14148"/>
                  <a:pt x="9799" y="14292"/>
                  <a:pt x="9730" y="14439"/>
                </a:cubicBezTo>
                <a:cubicBezTo>
                  <a:pt x="9613" y="14688"/>
                  <a:pt x="9502" y="14793"/>
                  <a:pt x="9472" y="14672"/>
                </a:cubicBezTo>
                <a:cubicBezTo>
                  <a:pt x="9439" y="14541"/>
                  <a:pt x="9433" y="14337"/>
                  <a:pt x="9462" y="14284"/>
                </a:cubicBezTo>
                <a:cubicBezTo>
                  <a:pt x="9499" y="14215"/>
                  <a:pt x="9681" y="14121"/>
                  <a:pt x="9779" y="14107"/>
                </a:cubicBezTo>
                <a:close/>
                <a:moveTo>
                  <a:pt x="4317" y="14417"/>
                </a:moveTo>
                <a:cubicBezTo>
                  <a:pt x="4334" y="14411"/>
                  <a:pt x="4344" y="14411"/>
                  <a:pt x="4347" y="14417"/>
                </a:cubicBezTo>
                <a:cubicBezTo>
                  <a:pt x="4365" y="14457"/>
                  <a:pt x="4429" y="14716"/>
                  <a:pt x="4486" y="15004"/>
                </a:cubicBezTo>
                <a:cubicBezTo>
                  <a:pt x="4543" y="15291"/>
                  <a:pt x="4628" y="15629"/>
                  <a:pt x="4675" y="15745"/>
                </a:cubicBezTo>
                <a:cubicBezTo>
                  <a:pt x="4727" y="15874"/>
                  <a:pt x="4739" y="16000"/>
                  <a:pt x="4709" y="16066"/>
                </a:cubicBezTo>
                <a:cubicBezTo>
                  <a:pt x="4644" y="16210"/>
                  <a:pt x="2716" y="17277"/>
                  <a:pt x="1352" y="17925"/>
                </a:cubicBezTo>
                <a:cubicBezTo>
                  <a:pt x="942" y="18120"/>
                  <a:pt x="553" y="18279"/>
                  <a:pt x="483" y="18279"/>
                </a:cubicBezTo>
                <a:cubicBezTo>
                  <a:pt x="333" y="18279"/>
                  <a:pt x="274" y="18111"/>
                  <a:pt x="364" y="17947"/>
                </a:cubicBezTo>
                <a:cubicBezTo>
                  <a:pt x="461" y="17771"/>
                  <a:pt x="1056" y="17150"/>
                  <a:pt x="1501" y="16752"/>
                </a:cubicBezTo>
                <a:cubicBezTo>
                  <a:pt x="1717" y="16559"/>
                  <a:pt x="1934" y="16341"/>
                  <a:pt x="1988" y="16276"/>
                </a:cubicBezTo>
                <a:cubicBezTo>
                  <a:pt x="2301" y="15897"/>
                  <a:pt x="4061" y="14506"/>
                  <a:pt x="4317" y="14417"/>
                </a:cubicBezTo>
                <a:close/>
                <a:moveTo>
                  <a:pt x="7892" y="14970"/>
                </a:moveTo>
                <a:cubicBezTo>
                  <a:pt x="8022" y="14961"/>
                  <a:pt x="8035" y="15124"/>
                  <a:pt x="8329" y="17405"/>
                </a:cubicBezTo>
                <a:cubicBezTo>
                  <a:pt x="8565" y="19226"/>
                  <a:pt x="8591" y="20491"/>
                  <a:pt x="8414" y="20846"/>
                </a:cubicBezTo>
                <a:cubicBezTo>
                  <a:pt x="8379" y="20966"/>
                  <a:pt x="8333" y="21091"/>
                  <a:pt x="8290" y="21155"/>
                </a:cubicBezTo>
                <a:cubicBezTo>
                  <a:pt x="8211" y="21273"/>
                  <a:pt x="8166" y="21298"/>
                  <a:pt x="8141" y="21244"/>
                </a:cubicBezTo>
                <a:cubicBezTo>
                  <a:pt x="8124" y="21257"/>
                  <a:pt x="8106" y="21262"/>
                  <a:pt x="8086" y="21266"/>
                </a:cubicBezTo>
                <a:cubicBezTo>
                  <a:pt x="7618" y="21360"/>
                  <a:pt x="6147" y="19125"/>
                  <a:pt x="5355" y="17117"/>
                </a:cubicBezTo>
                <a:cubicBezTo>
                  <a:pt x="5153" y="16607"/>
                  <a:pt x="5117" y="16459"/>
                  <a:pt x="5171" y="16342"/>
                </a:cubicBezTo>
                <a:cubicBezTo>
                  <a:pt x="5208" y="16263"/>
                  <a:pt x="5521" y="16065"/>
                  <a:pt x="5866" y="15900"/>
                </a:cubicBezTo>
                <a:cubicBezTo>
                  <a:pt x="6211" y="15735"/>
                  <a:pt x="6672" y="15499"/>
                  <a:pt x="6894" y="15380"/>
                </a:cubicBezTo>
                <a:cubicBezTo>
                  <a:pt x="7189" y="15222"/>
                  <a:pt x="7316" y="15196"/>
                  <a:pt x="7351" y="15291"/>
                </a:cubicBezTo>
                <a:cubicBezTo>
                  <a:pt x="7378" y="15363"/>
                  <a:pt x="7445" y="16148"/>
                  <a:pt x="7505" y="17039"/>
                </a:cubicBezTo>
                <a:cubicBezTo>
                  <a:pt x="7565" y="17931"/>
                  <a:pt x="7626" y="18692"/>
                  <a:pt x="7639" y="18721"/>
                </a:cubicBezTo>
                <a:cubicBezTo>
                  <a:pt x="7652" y="18750"/>
                  <a:pt x="7699" y="18737"/>
                  <a:pt x="7743" y="18699"/>
                </a:cubicBezTo>
                <a:cubicBezTo>
                  <a:pt x="7833" y="18623"/>
                  <a:pt x="7852" y="18155"/>
                  <a:pt x="7773" y="17980"/>
                </a:cubicBezTo>
                <a:cubicBezTo>
                  <a:pt x="7693" y="17802"/>
                  <a:pt x="7543" y="15250"/>
                  <a:pt x="7604" y="15114"/>
                </a:cubicBezTo>
                <a:cubicBezTo>
                  <a:pt x="7633" y="15050"/>
                  <a:pt x="7733" y="14992"/>
                  <a:pt x="7828" y="14981"/>
                </a:cubicBezTo>
                <a:cubicBezTo>
                  <a:pt x="7852" y="14979"/>
                  <a:pt x="7874" y="14972"/>
                  <a:pt x="7892" y="1497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89" name="image2.jpeg" descr="image2.jpeg"/>
          <p:cNvPicPr>
            <a:picLocks noChangeAspect="1"/>
          </p:cNvPicPr>
          <p:nvPr/>
        </p:nvPicPr>
        <p:blipFill>
          <a:blip r:embed="rId4">
            <a:extLst/>
          </a:blip>
          <a:srcRect l="13725" t="23317" r="15740" b="22483"/>
          <a:stretch>
            <a:fillRect/>
          </a:stretch>
        </p:blipFill>
        <p:spPr>
          <a:xfrm>
            <a:off x="5125887" y="7620189"/>
            <a:ext cx="1022921" cy="707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97" fill="norm" stroke="1" extrusionOk="0">
                <a:moveTo>
                  <a:pt x="2672" y="0"/>
                </a:moveTo>
                <a:cubicBezTo>
                  <a:pt x="2609" y="1"/>
                  <a:pt x="2571" y="46"/>
                  <a:pt x="2487" y="182"/>
                </a:cubicBezTo>
                <a:cubicBezTo>
                  <a:pt x="2141" y="743"/>
                  <a:pt x="1573" y="2552"/>
                  <a:pt x="1374" y="3744"/>
                </a:cubicBezTo>
                <a:cubicBezTo>
                  <a:pt x="1331" y="3997"/>
                  <a:pt x="1248" y="4417"/>
                  <a:pt x="1181" y="4677"/>
                </a:cubicBezTo>
                <a:cubicBezTo>
                  <a:pt x="1114" y="4938"/>
                  <a:pt x="1033" y="5333"/>
                  <a:pt x="1005" y="5550"/>
                </a:cubicBezTo>
                <a:cubicBezTo>
                  <a:pt x="977" y="5766"/>
                  <a:pt x="925" y="6082"/>
                  <a:pt x="896" y="6265"/>
                </a:cubicBezTo>
                <a:cubicBezTo>
                  <a:pt x="817" y="6763"/>
                  <a:pt x="603" y="8291"/>
                  <a:pt x="561" y="8639"/>
                </a:cubicBezTo>
                <a:cubicBezTo>
                  <a:pt x="529" y="8907"/>
                  <a:pt x="461" y="9364"/>
                  <a:pt x="352" y="10069"/>
                </a:cubicBezTo>
                <a:cubicBezTo>
                  <a:pt x="334" y="10181"/>
                  <a:pt x="313" y="10389"/>
                  <a:pt x="302" y="10529"/>
                </a:cubicBezTo>
                <a:cubicBezTo>
                  <a:pt x="290" y="10670"/>
                  <a:pt x="254" y="10951"/>
                  <a:pt x="226" y="11147"/>
                </a:cubicBezTo>
                <a:cubicBezTo>
                  <a:pt x="198" y="11344"/>
                  <a:pt x="157" y="11770"/>
                  <a:pt x="126" y="12092"/>
                </a:cubicBezTo>
                <a:cubicBezTo>
                  <a:pt x="95" y="12415"/>
                  <a:pt x="52" y="12782"/>
                  <a:pt x="34" y="12916"/>
                </a:cubicBezTo>
                <a:cubicBezTo>
                  <a:pt x="15" y="13051"/>
                  <a:pt x="0" y="13337"/>
                  <a:pt x="0" y="13546"/>
                </a:cubicBezTo>
                <a:cubicBezTo>
                  <a:pt x="0" y="14041"/>
                  <a:pt x="55" y="14142"/>
                  <a:pt x="285" y="14067"/>
                </a:cubicBezTo>
                <a:cubicBezTo>
                  <a:pt x="456" y="14012"/>
                  <a:pt x="603" y="13898"/>
                  <a:pt x="603" y="13813"/>
                </a:cubicBezTo>
                <a:cubicBezTo>
                  <a:pt x="603" y="13758"/>
                  <a:pt x="500" y="13779"/>
                  <a:pt x="385" y="13849"/>
                </a:cubicBezTo>
                <a:cubicBezTo>
                  <a:pt x="349" y="13871"/>
                  <a:pt x="294" y="13839"/>
                  <a:pt x="235" y="13765"/>
                </a:cubicBezTo>
                <a:cubicBezTo>
                  <a:pt x="149" y="13658"/>
                  <a:pt x="134" y="13610"/>
                  <a:pt x="134" y="13292"/>
                </a:cubicBezTo>
                <a:cubicBezTo>
                  <a:pt x="134" y="13099"/>
                  <a:pt x="161" y="12662"/>
                  <a:pt x="193" y="12323"/>
                </a:cubicBezTo>
                <a:cubicBezTo>
                  <a:pt x="243" y="11779"/>
                  <a:pt x="536" y="9399"/>
                  <a:pt x="637" y="8700"/>
                </a:cubicBezTo>
                <a:cubicBezTo>
                  <a:pt x="657" y="8560"/>
                  <a:pt x="722" y="8091"/>
                  <a:pt x="779" y="7670"/>
                </a:cubicBezTo>
                <a:cubicBezTo>
                  <a:pt x="932" y="6535"/>
                  <a:pt x="1043" y="5872"/>
                  <a:pt x="1206" y="5101"/>
                </a:cubicBezTo>
                <a:cubicBezTo>
                  <a:pt x="1287" y="4721"/>
                  <a:pt x="1372" y="4297"/>
                  <a:pt x="1399" y="4156"/>
                </a:cubicBezTo>
                <a:cubicBezTo>
                  <a:pt x="1526" y="3474"/>
                  <a:pt x="1943" y="1926"/>
                  <a:pt x="2119" y="1479"/>
                </a:cubicBezTo>
                <a:cubicBezTo>
                  <a:pt x="2168" y="1352"/>
                  <a:pt x="2247" y="1130"/>
                  <a:pt x="2295" y="994"/>
                </a:cubicBezTo>
                <a:cubicBezTo>
                  <a:pt x="2407" y="676"/>
                  <a:pt x="2672" y="255"/>
                  <a:pt x="2755" y="255"/>
                </a:cubicBezTo>
                <a:cubicBezTo>
                  <a:pt x="2829" y="255"/>
                  <a:pt x="2957" y="458"/>
                  <a:pt x="3090" y="788"/>
                </a:cubicBezTo>
                <a:cubicBezTo>
                  <a:pt x="3211" y="1084"/>
                  <a:pt x="3486" y="2242"/>
                  <a:pt x="3551" y="2739"/>
                </a:cubicBezTo>
                <a:cubicBezTo>
                  <a:pt x="3580" y="2955"/>
                  <a:pt x="3616" y="3253"/>
                  <a:pt x="3635" y="3393"/>
                </a:cubicBezTo>
                <a:cubicBezTo>
                  <a:pt x="3795" y="4610"/>
                  <a:pt x="3793" y="4625"/>
                  <a:pt x="3777" y="6071"/>
                </a:cubicBezTo>
                <a:cubicBezTo>
                  <a:pt x="3745" y="8976"/>
                  <a:pt x="3757" y="12664"/>
                  <a:pt x="3802" y="13510"/>
                </a:cubicBezTo>
                <a:cubicBezTo>
                  <a:pt x="3908" y="15495"/>
                  <a:pt x="3977" y="16235"/>
                  <a:pt x="4129" y="17072"/>
                </a:cubicBezTo>
                <a:cubicBezTo>
                  <a:pt x="4288" y="17950"/>
                  <a:pt x="4408" y="18226"/>
                  <a:pt x="4489" y="17920"/>
                </a:cubicBezTo>
                <a:cubicBezTo>
                  <a:pt x="4575" y="17597"/>
                  <a:pt x="4426" y="12139"/>
                  <a:pt x="4288" y="10505"/>
                </a:cubicBezTo>
                <a:cubicBezTo>
                  <a:pt x="4261" y="10183"/>
                  <a:pt x="4225" y="9612"/>
                  <a:pt x="4204" y="9233"/>
                </a:cubicBezTo>
                <a:cubicBezTo>
                  <a:pt x="4144" y="8134"/>
                  <a:pt x="4138" y="8067"/>
                  <a:pt x="4062" y="7210"/>
                </a:cubicBezTo>
                <a:cubicBezTo>
                  <a:pt x="4022" y="6761"/>
                  <a:pt x="3983" y="6080"/>
                  <a:pt x="3978" y="5695"/>
                </a:cubicBezTo>
                <a:cubicBezTo>
                  <a:pt x="3971" y="5092"/>
                  <a:pt x="3976" y="4983"/>
                  <a:pt x="4028" y="4907"/>
                </a:cubicBezTo>
                <a:cubicBezTo>
                  <a:pt x="4085" y="4825"/>
                  <a:pt x="4089" y="4827"/>
                  <a:pt x="4121" y="4944"/>
                </a:cubicBezTo>
                <a:cubicBezTo>
                  <a:pt x="4139" y="5012"/>
                  <a:pt x="4213" y="5242"/>
                  <a:pt x="4280" y="5453"/>
                </a:cubicBezTo>
                <a:cubicBezTo>
                  <a:pt x="4346" y="5663"/>
                  <a:pt x="4429" y="6006"/>
                  <a:pt x="4464" y="6216"/>
                </a:cubicBezTo>
                <a:cubicBezTo>
                  <a:pt x="4499" y="6426"/>
                  <a:pt x="4554" y="6698"/>
                  <a:pt x="4581" y="6810"/>
                </a:cubicBezTo>
                <a:cubicBezTo>
                  <a:pt x="4608" y="6922"/>
                  <a:pt x="4654" y="7171"/>
                  <a:pt x="4682" y="7367"/>
                </a:cubicBezTo>
                <a:cubicBezTo>
                  <a:pt x="4709" y="7564"/>
                  <a:pt x="4759" y="7896"/>
                  <a:pt x="4799" y="8106"/>
                </a:cubicBezTo>
                <a:cubicBezTo>
                  <a:pt x="4839" y="8317"/>
                  <a:pt x="4904" y="8649"/>
                  <a:pt x="4941" y="8845"/>
                </a:cubicBezTo>
                <a:cubicBezTo>
                  <a:pt x="4978" y="9042"/>
                  <a:pt x="5045" y="9405"/>
                  <a:pt x="5092" y="9657"/>
                </a:cubicBezTo>
                <a:cubicBezTo>
                  <a:pt x="5316" y="10844"/>
                  <a:pt x="5513" y="11501"/>
                  <a:pt x="5720" y="11753"/>
                </a:cubicBezTo>
                <a:cubicBezTo>
                  <a:pt x="5852" y="11913"/>
                  <a:pt x="5896" y="11911"/>
                  <a:pt x="6013" y="11777"/>
                </a:cubicBezTo>
                <a:cubicBezTo>
                  <a:pt x="6134" y="11640"/>
                  <a:pt x="6203" y="11180"/>
                  <a:pt x="6231" y="10323"/>
                </a:cubicBezTo>
                <a:cubicBezTo>
                  <a:pt x="6281" y="8787"/>
                  <a:pt x="6293" y="8587"/>
                  <a:pt x="6323" y="8542"/>
                </a:cubicBezTo>
                <a:cubicBezTo>
                  <a:pt x="6367" y="8478"/>
                  <a:pt x="6381" y="8566"/>
                  <a:pt x="6424" y="9076"/>
                </a:cubicBezTo>
                <a:cubicBezTo>
                  <a:pt x="6444" y="9314"/>
                  <a:pt x="6487" y="9740"/>
                  <a:pt x="6516" y="10021"/>
                </a:cubicBezTo>
                <a:cubicBezTo>
                  <a:pt x="6544" y="10301"/>
                  <a:pt x="6580" y="10727"/>
                  <a:pt x="6600" y="10966"/>
                </a:cubicBezTo>
                <a:cubicBezTo>
                  <a:pt x="6620" y="11204"/>
                  <a:pt x="6648" y="11496"/>
                  <a:pt x="6667" y="11608"/>
                </a:cubicBezTo>
                <a:cubicBezTo>
                  <a:pt x="6685" y="11720"/>
                  <a:pt x="6734" y="12197"/>
                  <a:pt x="6776" y="12674"/>
                </a:cubicBezTo>
                <a:cubicBezTo>
                  <a:pt x="6937" y="14526"/>
                  <a:pt x="7060" y="15789"/>
                  <a:pt x="7094" y="15970"/>
                </a:cubicBezTo>
                <a:cubicBezTo>
                  <a:pt x="7113" y="16073"/>
                  <a:pt x="7134" y="16580"/>
                  <a:pt x="7136" y="17084"/>
                </a:cubicBezTo>
                <a:cubicBezTo>
                  <a:pt x="7138" y="17588"/>
                  <a:pt x="7149" y="18015"/>
                  <a:pt x="7161" y="18042"/>
                </a:cubicBezTo>
                <a:cubicBezTo>
                  <a:pt x="7173" y="18069"/>
                  <a:pt x="7235" y="18131"/>
                  <a:pt x="7295" y="18175"/>
                </a:cubicBezTo>
                <a:cubicBezTo>
                  <a:pt x="7383" y="18240"/>
                  <a:pt x="7414" y="18311"/>
                  <a:pt x="7462" y="18563"/>
                </a:cubicBezTo>
                <a:cubicBezTo>
                  <a:pt x="7568" y="19112"/>
                  <a:pt x="7552" y="19132"/>
                  <a:pt x="7127" y="19229"/>
                </a:cubicBezTo>
                <a:cubicBezTo>
                  <a:pt x="6477" y="19377"/>
                  <a:pt x="5786" y="19609"/>
                  <a:pt x="5101" y="19920"/>
                </a:cubicBezTo>
                <a:cubicBezTo>
                  <a:pt x="4522" y="20182"/>
                  <a:pt x="4451" y="20227"/>
                  <a:pt x="3643" y="20792"/>
                </a:cubicBezTo>
                <a:cubicBezTo>
                  <a:pt x="3056" y="21203"/>
                  <a:pt x="2971" y="21310"/>
                  <a:pt x="3082" y="21471"/>
                </a:cubicBezTo>
                <a:cubicBezTo>
                  <a:pt x="3129" y="21539"/>
                  <a:pt x="3275" y="21552"/>
                  <a:pt x="4028" y="21568"/>
                </a:cubicBezTo>
                <a:cubicBezTo>
                  <a:pt x="4519" y="21578"/>
                  <a:pt x="4928" y="21584"/>
                  <a:pt x="4933" y="21592"/>
                </a:cubicBezTo>
                <a:cubicBezTo>
                  <a:pt x="4938" y="21599"/>
                  <a:pt x="5030" y="21600"/>
                  <a:pt x="5142" y="21592"/>
                </a:cubicBezTo>
                <a:cubicBezTo>
                  <a:pt x="5254" y="21583"/>
                  <a:pt x="5516" y="21568"/>
                  <a:pt x="5720" y="21555"/>
                </a:cubicBezTo>
                <a:cubicBezTo>
                  <a:pt x="6843" y="21484"/>
                  <a:pt x="8046" y="21010"/>
                  <a:pt x="8727" y="20380"/>
                </a:cubicBezTo>
                <a:cubicBezTo>
                  <a:pt x="8916" y="20205"/>
                  <a:pt x="9285" y="19689"/>
                  <a:pt x="9497" y="19302"/>
                </a:cubicBezTo>
                <a:cubicBezTo>
                  <a:pt x="9675" y="18978"/>
                  <a:pt x="9765" y="18920"/>
                  <a:pt x="10226" y="18841"/>
                </a:cubicBezTo>
                <a:cubicBezTo>
                  <a:pt x="10455" y="18802"/>
                  <a:pt x="10710" y="18760"/>
                  <a:pt x="10787" y="18744"/>
                </a:cubicBezTo>
                <a:cubicBezTo>
                  <a:pt x="10865" y="18729"/>
                  <a:pt x="11287" y="18700"/>
                  <a:pt x="11734" y="18672"/>
                </a:cubicBezTo>
                <a:cubicBezTo>
                  <a:pt x="12180" y="18644"/>
                  <a:pt x="12833" y="18601"/>
                  <a:pt x="13183" y="18575"/>
                </a:cubicBezTo>
                <a:cubicBezTo>
                  <a:pt x="13532" y="18548"/>
                  <a:pt x="14195" y="18509"/>
                  <a:pt x="14657" y="18490"/>
                </a:cubicBezTo>
                <a:cubicBezTo>
                  <a:pt x="15435" y="18458"/>
                  <a:pt x="15505" y="18454"/>
                  <a:pt x="15570" y="18538"/>
                </a:cubicBezTo>
                <a:cubicBezTo>
                  <a:pt x="15629" y="18616"/>
                  <a:pt x="15705" y="18632"/>
                  <a:pt x="16106" y="18635"/>
                </a:cubicBezTo>
                <a:cubicBezTo>
                  <a:pt x="16629" y="18639"/>
                  <a:pt x="16631" y="18649"/>
                  <a:pt x="16809" y="19023"/>
                </a:cubicBezTo>
                <a:cubicBezTo>
                  <a:pt x="16868" y="19148"/>
                  <a:pt x="17010" y="19377"/>
                  <a:pt x="17119" y="19544"/>
                </a:cubicBezTo>
                <a:cubicBezTo>
                  <a:pt x="17606" y="20294"/>
                  <a:pt x="18401" y="20885"/>
                  <a:pt x="19096" y="21010"/>
                </a:cubicBezTo>
                <a:cubicBezTo>
                  <a:pt x="19485" y="21080"/>
                  <a:pt x="20018" y="21022"/>
                  <a:pt x="20343" y="20865"/>
                </a:cubicBezTo>
                <a:cubicBezTo>
                  <a:pt x="20455" y="20811"/>
                  <a:pt x="20572" y="20756"/>
                  <a:pt x="20603" y="20756"/>
                </a:cubicBezTo>
                <a:cubicBezTo>
                  <a:pt x="20634" y="20756"/>
                  <a:pt x="20731" y="20703"/>
                  <a:pt x="20821" y="20635"/>
                </a:cubicBezTo>
                <a:cubicBezTo>
                  <a:pt x="20911" y="20566"/>
                  <a:pt x="21106" y="20434"/>
                  <a:pt x="21256" y="20332"/>
                </a:cubicBezTo>
                <a:cubicBezTo>
                  <a:pt x="21407" y="20229"/>
                  <a:pt x="21546" y="20095"/>
                  <a:pt x="21566" y="20041"/>
                </a:cubicBezTo>
                <a:cubicBezTo>
                  <a:pt x="21600" y="19950"/>
                  <a:pt x="21599" y="19948"/>
                  <a:pt x="21508" y="20004"/>
                </a:cubicBezTo>
                <a:cubicBezTo>
                  <a:pt x="21454" y="20038"/>
                  <a:pt x="21380" y="20100"/>
                  <a:pt x="21348" y="20138"/>
                </a:cubicBezTo>
                <a:cubicBezTo>
                  <a:pt x="21274" y="20227"/>
                  <a:pt x="20960" y="20396"/>
                  <a:pt x="20771" y="20453"/>
                </a:cubicBezTo>
                <a:cubicBezTo>
                  <a:pt x="20689" y="20477"/>
                  <a:pt x="20588" y="20522"/>
                  <a:pt x="20553" y="20550"/>
                </a:cubicBezTo>
                <a:cubicBezTo>
                  <a:pt x="20518" y="20577"/>
                  <a:pt x="20309" y="20646"/>
                  <a:pt x="20084" y="20707"/>
                </a:cubicBezTo>
                <a:cubicBezTo>
                  <a:pt x="19749" y="20798"/>
                  <a:pt x="19584" y="20812"/>
                  <a:pt x="19196" y="20792"/>
                </a:cubicBezTo>
                <a:cubicBezTo>
                  <a:pt x="18674" y="20765"/>
                  <a:pt x="18399" y="20663"/>
                  <a:pt x="18007" y="20344"/>
                </a:cubicBezTo>
                <a:cubicBezTo>
                  <a:pt x="17445" y="19886"/>
                  <a:pt x="16848" y="18980"/>
                  <a:pt x="16784" y="18490"/>
                </a:cubicBezTo>
                <a:cubicBezTo>
                  <a:pt x="16766" y="18350"/>
                  <a:pt x="16728" y="18281"/>
                  <a:pt x="16625" y="18187"/>
                </a:cubicBezTo>
                <a:cubicBezTo>
                  <a:pt x="16525" y="18096"/>
                  <a:pt x="16477" y="17991"/>
                  <a:pt x="16432" y="17811"/>
                </a:cubicBezTo>
                <a:cubicBezTo>
                  <a:pt x="16398" y="17677"/>
                  <a:pt x="16299" y="17335"/>
                  <a:pt x="16214" y="17048"/>
                </a:cubicBezTo>
                <a:cubicBezTo>
                  <a:pt x="16016" y="16375"/>
                  <a:pt x="15888" y="15854"/>
                  <a:pt x="15888" y="15727"/>
                </a:cubicBezTo>
                <a:cubicBezTo>
                  <a:pt x="15888" y="15672"/>
                  <a:pt x="15838" y="15410"/>
                  <a:pt x="15779" y="15146"/>
                </a:cubicBezTo>
                <a:cubicBezTo>
                  <a:pt x="15720" y="14882"/>
                  <a:pt x="15640" y="14423"/>
                  <a:pt x="15603" y="14128"/>
                </a:cubicBezTo>
                <a:cubicBezTo>
                  <a:pt x="15566" y="13833"/>
                  <a:pt x="15507" y="13471"/>
                  <a:pt x="15469" y="13316"/>
                </a:cubicBezTo>
                <a:cubicBezTo>
                  <a:pt x="15431" y="13162"/>
                  <a:pt x="15390" y="12911"/>
                  <a:pt x="15377" y="12771"/>
                </a:cubicBezTo>
                <a:cubicBezTo>
                  <a:pt x="15364" y="12631"/>
                  <a:pt x="15323" y="12309"/>
                  <a:pt x="15293" y="12044"/>
                </a:cubicBezTo>
                <a:cubicBezTo>
                  <a:pt x="15262" y="11760"/>
                  <a:pt x="15234" y="11092"/>
                  <a:pt x="15226" y="10420"/>
                </a:cubicBezTo>
                <a:cubicBezTo>
                  <a:pt x="15208" y="8879"/>
                  <a:pt x="15127" y="7593"/>
                  <a:pt x="15025" y="7319"/>
                </a:cubicBezTo>
                <a:cubicBezTo>
                  <a:pt x="14935" y="7075"/>
                  <a:pt x="14894" y="7017"/>
                  <a:pt x="14858" y="7101"/>
                </a:cubicBezTo>
                <a:cubicBezTo>
                  <a:pt x="14821" y="7183"/>
                  <a:pt x="14817" y="7725"/>
                  <a:pt x="14858" y="8312"/>
                </a:cubicBezTo>
                <a:cubicBezTo>
                  <a:pt x="15023" y="10696"/>
                  <a:pt x="15027" y="10806"/>
                  <a:pt x="14950" y="11438"/>
                </a:cubicBezTo>
                <a:cubicBezTo>
                  <a:pt x="14869" y="12102"/>
                  <a:pt x="14834" y="12308"/>
                  <a:pt x="14548" y="13486"/>
                </a:cubicBezTo>
                <a:cubicBezTo>
                  <a:pt x="14348" y="14308"/>
                  <a:pt x="13969" y="15436"/>
                  <a:pt x="13744" y="15897"/>
                </a:cubicBezTo>
                <a:cubicBezTo>
                  <a:pt x="13324" y="16755"/>
                  <a:pt x="12777" y="17279"/>
                  <a:pt x="12261" y="17327"/>
                </a:cubicBezTo>
                <a:cubicBezTo>
                  <a:pt x="11719" y="17377"/>
                  <a:pt x="11405" y="16983"/>
                  <a:pt x="11240" y="16042"/>
                </a:cubicBezTo>
                <a:cubicBezTo>
                  <a:pt x="11143" y="15490"/>
                  <a:pt x="11155" y="15347"/>
                  <a:pt x="11307" y="14794"/>
                </a:cubicBezTo>
                <a:cubicBezTo>
                  <a:pt x="11364" y="14586"/>
                  <a:pt x="11432" y="14317"/>
                  <a:pt x="11457" y="14189"/>
                </a:cubicBezTo>
                <a:cubicBezTo>
                  <a:pt x="11483" y="14060"/>
                  <a:pt x="11558" y="13718"/>
                  <a:pt x="11625" y="13437"/>
                </a:cubicBezTo>
                <a:cubicBezTo>
                  <a:pt x="11788" y="12753"/>
                  <a:pt x="11882" y="12274"/>
                  <a:pt x="11926" y="11935"/>
                </a:cubicBezTo>
                <a:cubicBezTo>
                  <a:pt x="12015" y="11266"/>
                  <a:pt x="12064" y="10815"/>
                  <a:pt x="12085" y="10529"/>
                </a:cubicBezTo>
                <a:cubicBezTo>
                  <a:pt x="12098" y="10361"/>
                  <a:pt x="12117" y="10153"/>
                  <a:pt x="12127" y="10069"/>
                </a:cubicBezTo>
                <a:cubicBezTo>
                  <a:pt x="12203" y="9427"/>
                  <a:pt x="12178" y="7124"/>
                  <a:pt x="12085" y="6240"/>
                </a:cubicBezTo>
                <a:cubicBezTo>
                  <a:pt x="12034" y="5750"/>
                  <a:pt x="11900" y="5638"/>
                  <a:pt x="11683" y="5901"/>
                </a:cubicBezTo>
                <a:cubicBezTo>
                  <a:pt x="11553" y="6059"/>
                  <a:pt x="11366" y="6593"/>
                  <a:pt x="11273" y="7088"/>
                </a:cubicBezTo>
                <a:cubicBezTo>
                  <a:pt x="11239" y="7271"/>
                  <a:pt x="11205" y="7438"/>
                  <a:pt x="11189" y="7464"/>
                </a:cubicBezTo>
                <a:cubicBezTo>
                  <a:pt x="11148" y="7531"/>
                  <a:pt x="11078" y="7262"/>
                  <a:pt x="11047" y="6907"/>
                </a:cubicBezTo>
                <a:cubicBezTo>
                  <a:pt x="10901" y="5225"/>
                  <a:pt x="10632" y="3902"/>
                  <a:pt x="10444" y="3902"/>
                </a:cubicBezTo>
                <a:cubicBezTo>
                  <a:pt x="10362" y="3902"/>
                  <a:pt x="10358" y="3913"/>
                  <a:pt x="10369" y="4180"/>
                </a:cubicBezTo>
                <a:cubicBezTo>
                  <a:pt x="10375" y="4363"/>
                  <a:pt x="10402" y="4489"/>
                  <a:pt x="10444" y="4556"/>
                </a:cubicBezTo>
                <a:cubicBezTo>
                  <a:pt x="10540" y="4710"/>
                  <a:pt x="10587" y="4862"/>
                  <a:pt x="10678" y="5319"/>
                </a:cubicBezTo>
                <a:cubicBezTo>
                  <a:pt x="10960" y="6727"/>
                  <a:pt x="11069" y="8531"/>
                  <a:pt x="10980" y="10408"/>
                </a:cubicBezTo>
                <a:cubicBezTo>
                  <a:pt x="10961" y="10815"/>
                  <a:pt x="10923" y="11604"/>
                  <a:pt x="10905" y="12165"/>
                </a:cubicBezTo>
                <a:cubicBezTo>
                  <a:pt x="10886" y="12726"/>
                  <a:pt x="10850" y="13381"/>
                  <a:pt x="10821" y="13619"/>
                </a:cubicBezTo>
                <a:cubicBezTo>
                  <a:pt x="10660" y="14921"/>
                  <a:pt x="10617" y="15183"/>
                  <a:pt x="10402" y="16139"/>
                </a:cubicBezTo>
                <a:cubicBezTo>
                  <a:pt x="10270" y="16726"/>
                  <a:pt x="10238" y="16825"/>
                  <a:pt x="10134" y="16927"/>
                </a:cubicBezTo>
                <a:cubicBezTo>
                  <a:pt x="9901" y="17154"/>
                  <a:pt x="9643" y="17006"/>
                  <a:pt x="9447" y="16551"/>
                </a:cubicBezTo>
                <a:cubicBezTo>
                  <a:pt x="9160" y="15885"/>
                  <a:pt x="8932" y="14285"/>
                  <a:pt x="8811" y="12092"/>
                </a:cubicBezTo>
                <a:cubicBezTo>
                  <a:pt x="8801" y="11910"/>
                  <a:pt x="8764" y="11515"/>
                  <a:pt x="8735" y="11220"/>
                </a:cubicBezTo>
                <a:cubicBezTo>
                  <a:pt x="8685" y="10694"/>
                  <a:pt x="8672" y="10330"/>
                  <a:pt x="8618" y="9003"/>
                </a:cubicBezTo>
                <a:cubicBezTo>
                  <a:pt x="8579" y="8043"/>
                  <a:pt x="8612" y="6138"/>
                  <a:pt x="8685" y="5477"/>
                </a:cubicBezTo>
                <a:cubicBezTo>
                  <a:pt x="8732" y="5056"/>
                  <a:pt x="8693" y="4678"/>
                  <a:pt x="8601" y="4653"/>
                </a:cubicBezTo>
                <a:cubicBezTo>
                  <a:pt x="8524" y="4631"/>
                  <a:pt x="8468" y="4918"/>
                  <a:pt x="8467" y="5344"/>
                </a:cubicBezTo>
                <a:cubicBezTo>
                  <a:pt x="8467" y="5521"/>
                  <a:pt x="8445" y="5853"/>
                  <a:pt x="8417" y="6083"/>
                </a:cubicBezTo>
                <a:cubicBezTo>
                  <a:pt x="8254" y="7433"/>
                  <a:pt x="8168" y="8451"/>
                  <a:pt x="8082" y="9948"/>
                </a:cubicBezTo>
                <a:cubicBezTo>
                  <a:pt x="8063" y="10271"/>
                  <a:pt x="8019" y="10955"/>
                  <a:pt x="7982" y="11475"/>
                </a:cubicBezTo>
                <a:cubicBezTo>
                  <a:pt x="7944" y="11994"/>
                  <a:pt x="7895" y="12742"/>
                  <a:pt x="7873" y="13135"/>
                </a:cubicBezTo>
                <a:cubicBezTo>
                  <a:pt x="7851" y="13527"/>
                  <a:pt x="7810" y="14118"/>
                  <a:pt x="7781" y="14455"/>
                </a:cubicBezTo>
                <a:cubicBezTo>
                  <a:pt x="7751" y="14792"/>
                  <a:pt x="7714" y="15228"/>
                  <a:pt x="7697" y="15424"/>
                </a:cubicBezTo>
                <a:cubicBezTo>
                  <a:pt x="7680" y="15621"/>
                  <a:pt x="7650" y="15902"/>
                  <a:pt x="7630" y="16042"/>
                </a:cubicBezTo>
                <a:cubicBezTo>
                  <a:pt x="7609" y="16183"/>
                  <a:pt x="7575" y="16431"/>
                  <a:pt x="7554" y="16600"/>
                </a:cubicBezTo>
                <a:cubicBezTo>
                  <a:pt x="7534" y="16768"/>
                  <a:pt x="7490" y="16947"/>
                  <a:pt x="7462" y="16988"/>
                </a:cubicBezTo>
                <a:cubicBezTo>
                  <a:pt x="7419" y="17051"/>
                  <a:pt x="7408" y="17028"/>
                  <a:pt x="7353" y="16854"/>
                </a:cubicBezTo>
                <a:cubicBezTo>
                  <a:pt x="7296" y="16671"/>
                  <a:pt x="7291" y="16430"/>
                  <a:pt x="7286" y="14104"/>
                </a:cubicBezTo>
                <a:cubicBezTo>
                  <a:pt x="7281" y="10988"/>
                  <a:pt x="7253" y="9700"/>
                  <a:pt x="7169" y="8155"/>
                </a:cubicBezTo>
                <a:cubicBezTo>
                  <a:pt x="7149" y="7776"/>
                  <a:pt x="7124" y="6972"/>
                  <a:pt x="7111" y="6361"/>
                </a:cubicBezTo>
                <a:cubicBezTo>
                  <a:pt x="7091" y="5489"/>
                  <a:pt x="7075" y="5234"/>
                  <a:pt x="7035" y="5186"/>
                </a:cubicBezTo>
                <a:cubicBezTo>
                  <a:pt x="6962" y="5098"/>
                  <a:pt x="6866" y="5198"/>
                  <a:pt x="6851" y="5380"/>
                </a:cubicBezTo>
                <a:cubicBezTo>
                  <a:pt x="6839" y="5521"/>
                  <a:pt x="6902" y="6418"/>
                  <a:pt x="7010" y="7803"/>
                </a:cubicBezTo>
                <a:cubicBezTo>
                  <a:pt x="7100" y="8948"/>
                  <a:pt x="7128" y="9688"/>
                  <a:pt x="7161" y="11269"/>
                </a:cubicBezTo>
                <a:cubicBezTo>
                  <a:pt x="7214" y="13803"/>
                  <a:pt x="7206" y="14358"/>
                  <a:pt x="7111" y="14358"/>
                </a:cubicBezTo>
                <a:cubicBezTo>
                  <a:pt x="7052" y="14358"/>
                  <a:pt x="6970" y="13900"/>
                  <a:pt x="6926" y="13340"/>
                </a:cubicBezTo>
                <a:cubicBezTo>
                  <a:pt x="6902" y="13032"/>
                  <a:pt x="6861" y="12563"/>
                  <a:pt x="6834" y="12311"/>
                </a:cubicBezTo>
                <a:cubicBezTo>
                  <a:pt x="6685" y="10915"/>
                  <a:pt x="6632" y="10435"/>
                  <a:pt x="6583" y="10021"/>
                </a:cubicBezTo>
                <a:cubicBezTo>
                  <a:pt x="6553" y="9768"/>
                  <a:pt x="6515" y="9301"/>
                  <a:pt x="6508" y="8979"/>
                </a:cubicBezTo>
                <a:cubicBezTo>
                  <a:pt x="6488" y="8151"/>
                  <a:pt x="6430" y="7051"/>
                  <a:pt x="6390" y="6810"/>
                </a:cubicBezTo>
                <a:cubicBezTo>
                  <a:pt x="6372" y="6697"/>
                  <a:pt x="6357" y="6512"/>
                  <a:pt x="6357" y="6410"/>
                </a:cubicBezTo>
                <a:cubicBezTo>
                  <a:pt x="6356" y="6308"/>
                  <a:pt x="6321" y="6074"/>
                  <a:pt x="6281" y="5889"/>
                </a:cubicBezTo>
                <a:cubicBezTo>
                  <a:pt x="6227" y="5632"/>
                  <a:pt x="6197" y="5562"/>
                  <a:pt x="6147" y="5562"/>
                </a:cubicBezTo>
                <a:cubicBezTo>
                  <a:pt x="6111" y="5562"/>
                  <a:pt x="6067" y="5591"/>
                  <a:pt x="6055" y="5634"/>
                </a:cubicBezTo>
                <a:cubicBezTo>
                  <a:pt x="6044" y="5678"/>
                  <a:pt x="6058" y="6367"/>
                  <a:pt x="6080" y="7173"/>
                </a:cubicBezTo>
                <a:cubicBezTo>
                  <a:pt x="6170" y="10468"/>
                  <a:pt x="6096" y="11817"/>
                  <a:pt x="5838" y="11596"/>
                </a:cubicBezTo>
                <a:cubicBezTo>
                  <a:pt x="5724" y="11499"/>
                  <a:pt x="5561" y="11098"/>
                  <a:pt x="5444" y="10626"/>
                </a:cubicBezTo>
                <a:cubicBezTo>
                  <a:pt x="5351" y="10253"/>
                  <a:pt x="4855" y="7511"/>
                  <a:pt x="4732" y="6701"/>
                </a:cubicBezTo>
                <a:cubicBezTo>
                  <a:pt x="4661" y="6231"/>
                  <a:pt x="4521" y="5603"/>
                  <a:pt x="4380" y="5101"/>
                </a:cubicBezTo>
                <a:cubicBezTo>
                  <a:pt x="4297" y="4807"/>
                  <a:pt x="4206" y="4469"/>
                  <a:pt x="4179" y="4362"/>
                </a:cubicBezTo>
                <a:cubicBezTo>
                  <a:pt x="4091" y="4011"/>
                  <a:pt x="3981" y="3810"/>
                  <a:pt x="3903" y="3853"/>
                </a:cubicBezTo>
                <a:cubicBezTo>
                  <a:pt x="3825" y="3896"/>
                  <a:pt x="3775" y="3728"/>
                  <a:pt x="3710" y="3199"/>
                </a:cubicBezTo>
                <a:cubicBezTo>
                  <a:pt x="3479" y="1323"/>
                  <a:pt x="3108" y="94"/>
                  <a:pt x="2747" y="12"/>
                </a:cubicBezTo>
                <a:cubicBezTo>
                  <a:pt x="2717" y="6"/>
                  <a:pt x="2693" y="0"/>
                  <a:pt x="2672" y="0"/>
                </a:cubicBezTo>
                <a:close/>
                <a:moveTo>
                  <a:pt x="11792" y="6483"/>
                </a:moveTo>
                <a:cubicBezTo>
                  <a:pt x="11811" y="6481"/>
                  <a:pt x="11829" y="6503"/>
                  <a:pt x="11859" y="6543"/>
                </a:cubicBezTo>
                <a:cubicBezTo>
                  <a:pt x="11959" y="6674"/>
                  <a:pt x="12020" y="8242"/>
                  <a:pt x="11968" y="9294"/>
                </a:cubicBezTo>
                <a:cubicBezTo>
                  <a:pt x="11918" y="10330"/>
                  <a:pt x="11824" y="11442"/>
                  <a:pt x="11759" y="11753"/>
                </a:cubicBezTo>
                <a:cubicBezTo>
                  <a:pt x="11741" y="11837"/>
                  <a:pt x="11698" y="12055"/>
                  <a:pt x="11667" y="12238"/>
                </a:cubicBezTo>
                <a:cubicBezTo>
                  <a:pt x="11635" y="12420"/>
                  <a:pt x="11555" y="12805"/>
                  <a:pt x="11491" y="13086"/>
                </a:cubicBezTo>
                <a:cubicBezTo>
                  <a:pt x="11426" y="13367"/>
                  <a:pt x="11353" y="13684"/>
                  <a:pt x="11332" y="13801"/>
                </a:cubicBezTo>
                <a:cubicBezTo>
                  <a:pt x="11310" y="13918"/>
                  <a:pt x="11260" y="14074"/>
                  <a:pt x="11223" y="14140"/>
                </a:cubicBezTo>
                <a:cubicBezTo>
                  <a:pt x="11157" y="14257"/>
                  <a:pt x="11159" y="14252"/>
                  <a:pt x="11131" y="14152"/>
                </a:cubicBezTo>
                <a:cubicBezTo>
                  <a:pt x="11089" y="14007"/>
                  <a:pt x="11098" y="11984"/>
                  <a:pt x="11147" y="10808"/>
                </a:cubicBezTo>
                <a:cubicBezTo>
                  <a:pt x="11201" y="9514"/>
                  <a:pt x="11283" y="8549"/>
                  <a:pt x="11374" y="8009"/>
                </a:cubicBezTo>
                <a:cubicBezTo>
                  <a:pt x="11413" y="7771"/>
                  <a:pt x="11451" y="7469"/>
                  <a:pt x="11466" y="7343"/>
                </a:cubicBezTo>
                <a:cubicBezTo>
                  <a:pt x="11501" y="7047"/>
                  <a:pt x="11621" y="6679"/>
                  <a:pt x="11717" y="6555"/>
                </a:cubicBezTo>
                <a:cubicBezTo>
                  <a:pt x="11752" y="6510"/>
                  <a:pt x="11774" y="6484"/>
                  <a:pt x="11792" y="6483"/>
                </a:cubicBezTo>
                <a:close/>
                <a:moveTo>
                  <a:pt x="3978" y="7912"/>
                </a:moveTo>
                <a:cubicBezTo>
                  <a:pt x="4010" y="7897"/>
                  <a:pt x="4040" y="8002"/>
                  <a:pt x="4037" y="8252"/>
                </a:cubicBezTo>
                <a:cubicBezTo>
                  <a:pt x="4035" y="8380"/>
                  <a:pt x="4046" y="8555"/>
                  <a:pt x="4062" y="8639"/>
                </a:cubicBezTo>
                <a:cubicBezTo>
                  <a:pt x="4088" y="8775"/>
                  <a:pt x="4102" y="9085"/>
                  <a:pt x="4146" y="10093"/>
                </a:cubicBezTo>
                <a:cubicBezTo>
                  <a:pt x="4152" y="10248"/>
                  <a:pt x="4168" y="10529"/>
                  <a:pt x="4179" y="10711"/>
                </a:cubicBezTo>
                <a:cubicBezTo>
                  <a:pt x="4202" y="11089"/>
                  <a:pt x="4219" y="11456"/>
                  <a:pt x="4271" y="13001"/>
                </a:cubicBezTo>
                <a:cubicBezTo>
                  <a:pt x="4308" y="14072"/>
                  <a:pt x="4320" y="14454"/>
                  <a:pt x="4355" y="15946"/>
                </a:cubicBezTo>
                <a:cubicBezTo>
                  <a:pt x="4372" y="16643"/>
                  <a:pt x="4353" y="16798"/>
                  <a:pt x="4280" y="16660"/>
                </a:cubicBezTo>
                <a:cubicBezTo>
                  <a:pt x="4207" y="16523"/>
                  <a:pt x="4056" y="15446"/>
                  <a:pt x="4020" y="14794"/>
                </a:cubicBezTo>
                <a:cubicBezTo>
                  <a:pt x="3999" y="14416"/>
                  <a:pt x="3978" y="14051"/>
                  <a:pt x="3970" y="13995"/>
                </a:cubicBezTo>
                <a:cubicBezTo>
                  <a:pt x="3906" y="13580"/>
                  <a:pt x="3860" y="9595"/>
                  <a:pt x="3903" y="8312"/>
                </a:cubicBezTo>
                <a:cubicBezTo>
                  <a:pt x="3911" y="8060"/>
                  <a:pt x="3947" y="7927"/>
                  <a:pt x="3978" y="7912"/>
                </a:cubicBezTo>
                <a:close/>
                <a:moveTo>
                  <a:pt x="8358" y="9039"/>
                </a:moveTo>
                <a:cubicBezTo>
                  <a:pt x="8407" y="9065"/>
                  <a:pt x="8433" y="9313"/>
                  <a:pt x="8451" y="9875"/>
                </a:cubicBezTo>
                <a:cubicBezTo>
                  <a:pt x="8472" y="10534"/>
                  <a:pt x="8494" y="10821"/>
                  <a:pt x="8559" y="11305"/>
                </a:cubicBezTo>
                <a:cubicBezTo>
                  <a:pt x="8568" y="11369"/>
                  <a:pt x="8582" y="11640"/>
                  <a:pt x="8593" y="11899"/>
                </a:cubicBezTo>
                <a:cubicBezTo>
                  <a:pt x="8604" y="12157"/>
                  <a:pt x="8625" y="12536"/>
                  <a:pt x="8635" y="12747"/>
                </a:cubicBezTo>
                <a:cubicBezTo>
                  <a:pt x="8657" y="13221"/>
                  <a:pt x="8820" y="14825"/>
                  <a:pt x="8861" y="14964"/>
                </a:cubicBezTo>
                <a:cubicBezTo>
                  <a:pt x="8877" y="15020"/>
                  <a:pt x="8913" y="15202"/>
                  <a:pt x="8936" y="15364"/>
                </a:cubicBezTo>
                <a:cubicBezTo>
                  <a:pt x="8955" y="15489"/>
                  <a:pt x="8956" y="15572"/>
                  <a:pt x="8953" y="15630"/>
                </a:cubicBezTo>
                <a:cubicBezTo>
                  <a:pt x="8977" y="15781"/>
                  <a:pt x="9001" y="15932"/>
                  <a:pt x="9020" y="16055"/>
                </a:cubicBezTo>
                <a:cubicBezTo>
                  <a:pt x="9058" y="16295"/>
                  <a:pt x="9123" y="16522"/>
                  <a:pt x="9213" y="16721"/>
                </a:cubicBezTo>
                <a:cubicBezTo>
                  <a:pt x="9288" y="16889"/>
                  <a:pt x="9355" y="17045"/>
                  <a:pt x="9355" y="17060"/>
                </a:cubicBezTo>
                <a:cubicBezTo>
                  <a:pt x="9355" y="17114"/>
                  <a:pt x="9586" y="17386"/>
                  <a:pt x="9632" y="17387"/>
                </a:cubicBezTo>
                <a:cubicBezTo>
                  <a:pt x="9729" y="17391"/>
                  <a:pt x="9883" y="17547"/>
                  <a:pt x="9883" y="17642"/>
                </a:cubicBezTo>
                <a:cubicBezTo>
                  <a:pt x="9883" y="17776"/>
                  <a:pt x="9678" y="18385"/>
                  <a:pt x="9598" y="18490"/>
                </a:cubicBezTo>
                <a:cubicBezTo>
                  <a:pt x="9561" y="18538"/>
                  <a:pt x="9433" y="18598"/>
                  <a:pt x="9296" y="18623"/>
                </a:cubicBezTo>
                <a:cubicBezTo>
                  <a:pt x="9164" y="18647"/>
                  <a:pt x="8903" y="18697"/>
                  <a:pt x="8719" y="18744"/>
                </a:cubicBezTo>
                <a:cubicBezTo>
                  <a:pt x="8052" y="18914"/>
                  <a:pt x="8087" y="18936"/>
                  <a:pt x="8015" y="18454"/>
                </a:cubicBezTo>
                <a:cubicBezTo>
                  <a:pt x="7964" y="18110"/>
                  <a:pt x="7922" y="18112"/>
                  <a:pt x="7889" y="18466"/>
                </a:cubicBezTo>
                <a:cubicBezTo>
                  <a:pt x="7844" y="18964"/>
                  <a:pt x="7720" y="18886"/>
                  <a:pt x="7613" y="18284"/>
                </a:cubicBezTo>
                <a:cubicBezTo>
                  <a:pt x="7559" y="17979"/>
                  <a:pt x="7552" y="17962"/>
                  <a:pt x="7638" y="17581"/>
                </a:cubicBezTo>
                <a:cubicBezTo>
                  <a:pt x="7687" y="17367"/>
                  <a:pt x="7730" y="17071"/>
                  <a:pt x="7730" y="16939"/>
                </a:cubicBezTo>
                <a:cubicBezTo>
                  <a:pt x="7731" y="16807"/>
                  <a:pt x="7745" y="16600"/>
                  <a:pt x="7764" y="16479"/>
                </a:cubicBezTo>
                <a:cubicBezTo>
                  <a:pt x="7783" y="16358"/>
                  <a:pt x="7828" y="15964"/>
                  <a:pt x="7856" y="15594"/>
                </a:cubicBezTo>
                <a:cubicBezTo>
                  <a:pt x="7884" y="15224"/>
                  <a:pt x="7927" y="14667"/>
                  <a:pt x="7956" y="14358"/>
                </a:cubicBezTo>
                <a:cubicBezTo>
                  <a:pt x="7986" y="14050"/>
                  <a:pt x="8035" y="13322"/>
                  <a:pt x="8065" y="12747"/>
                </a:cubicBezTo>
                <a:cubicBezTo>
                  <a:pt x="8095" y="12172"/>
                  <a:pt x="8137" y="11497"/>
                  <a:pt x="8157" y="11244"/>
                </a:cubicBezTo>
                <a:cubicBezTo>
                  <a:pt x="8161" y="11202"/>
                  <a:pt x="8162" y="11145"/>
                  <a:pt x="8166" y="11099"/>
                </a:cubicBezTo>
                <a:cubicBezTo>
                  <a:pt x="8164" y="11037"/>
                  <a:pt x="8166" y="10981"/>
                  <a:pt x="8174" y="10881"/>
                </a:cubicBezTo>
                <a:cubicBezTo>
                  <a:pt x="8180" y="10810"/>
                  <a:pt x="8183" y="10778"/>
                  <a:pt x="8191" y="10735"/>
                </a:cubicBezTo>
                <a:cubicBezTo>
                  <a:pt x="8228" y="10187"/>
                  <a:pt x="8260" y="9600"/>
                  <a:pt x="8258" y="9427"/>
                </a:cubicBezTo>
                <a:cubicBezTo>
                  <a:pt x="8258" y="9391"/>
                  <a:pt x="8262" y="9350"/>
                  <a:pt x="8266" y="9318"/>
                </a:cubicBezTo>
                <a:cubicBezTo>
                  <a:pt x="8275" y="9200"/>
                  <a:pt x="8286" y="9112"/>
                  <a:pt x="8300" y="9088"/>
                </a:cubicBezTo>
                <a:cubicBezTo>
                  <a:pt x="8322" y="9050"/>
                  <a:pt x="8342" y="9031"/>
                  <a:pt x="8358" y="9039"/>
                </a:cubicBezTo>
                <a:close/>
                <a:moveTo>
                  <a:pt x="15025" y="12444"/>
                </a:moveTo>
                <a:cubicBezTo>
                  <a:pt x="15076" y="12420"/>
                  <a:pt x="15122" y="12628"/>
                  <a:pt x="15226" y="13292"/>
                </a:cubicBezTo>
                <a:cubicBezTo>
                  <a:pt x="15292" y="13711"/>
                  <a:pt x="15377" y="14231"/>
                  <a:pt x="15419" y="14455"/>
                </a:cubicBezTo>
                <a:cubicBezTo>
                  <a:pt x="15460" y="14680"/>
                  <a:pt x="15502" y="14908"/>
                  <a:pt x="15511" y="14964"/>
                </a:cubicBezTo>
                <a:cubicBezTo>
                  <a:pt x="15549" y="15208"/>
                  <a:pt x="15700" y="15947"/>
                  <a:pt x="15737" y="16079"/>
                </a:cubicBezTo>
                <a:cubicBezTo>
                  <a:pt x="15759" y="16158"/>
                  <a:pt x="15779" y="16255"/>
                  <a:pt x="15779" y="16285"/>
                </a:cubicBezTo>
                <a:cubicBezTo>
                  <a:pt x="15779" y="16315"/>
                  <a:pt x="15808" y="16436"/>
                  <a:pt x="15846" y="16551"/>
                </a:cubicBezTo>
                <a:cubicBezTo>
                  <a:pt x="15884" y="16667"/>
                  <a:pt x="15956" y="16902"/>
                  <a:pt x="16005" y="17084"/>
                </a:cubicBezTo>
                <a:cubicBezTo>
                  <a:pt x="16054" y="17267"/>
                  <a:pt x="16123" y="17520"/>
                  <a:pt x="16164" y="17642"/>
                </a:cubicBezTo>
                <a:cubicBezTo>
                  <a:pt x="16296" y="18032"/>
                  <a:pt x="16301" y="18030"/>
                  <a:pt x="15586" y="18042"/>
                </a:cubicBezTo>
                <a:cubicBezTo>
                  <a:pt x="14654" y="18057"/>
                  <a:pt x="13388" y="18108"/>
                  <a:pt x="13166" y="18139"/>
                </a:cubicBezTo>
                <a:cubicBezTo>
                  <a:pt x="13059" y="18153"/>
                  <a:pt x="12621" y="18184"/>
                  <a:pt x="12194" y="18211"/>
                </a:cubicBezTo>
                <a:cubicBezTo>
                  <a:pt x="11767" y="18239"/>
                  <a:pt x="11287" y="18268"/>
                  <a:pt x="11122" y="18284"/>
                </a:cubicBezTo>
                <a:cubicBezTo>
                  <a:pt x="10957" y="18300"/>
                  <a:pt x="10684" y="18347"/>
                  <a:pt x="10519" y="18381"/>
                </a:cubicBezTo>
                <a:cubicBezTo>
                  <a:pt x="10133" y="18461"/>
                  <a:pt x="10044" y="18426"/>
                  <a:pt x="10050" y="18223"/>
                </a:cubicBezTo>
                <a:cubicBezTo>
                  <a:pt x="10057" y="17977"/>
                  <a:pt x="10296" y="17297"/>
                  <a:pt x="10436" y="17121"/>
                </a:cubicBezTo>
                <a:cubicBezTo>
                  <a:pt x="10505" y="17034"/>
                  <a:pt x="10636" y="16796"/>
                  <a:pt x="10729" y="16600"/>
                </a:cubicBezTo>
                <a:cubicBezTo>
                  <a:pt x="10916" y="16200"/>
                  <a:pt x="11010" y="16136"/>
                  <a:pt x="11047" y="16394"/>
                </a:cubicBezTo>
                <a:cubicBezTo>
                  <a:pt x="11117" y="16884"/>
                  <a:pt x="11401" y="17390"/>
                  <a:pt x="11734" y="17618"/>
                </a:cubicBezTo>
                <a:cubicBezTo>
                  <a:pt x="12339" y="18031"/>
                  <a:pt x="13279" y="17410"/>
                  <a:pt x="13836" y="16224"/>
                </a:cubicBezTo>
                <a:cubicBezTo>
                  <a:pt x="14210" y="15427"/>
                  <a:pt x="14479" y="14588"/>
                  <a:pt x="14816" y="13183"/>
                </a:cubicBezTo>
                <a:cubicBezTo>
                  <a:pt x="14903" y="12818"/>
                  <a:pt x="14991" y="12495"/>
                  <a:pt x="15008" y="12468"/>
                </a:cubicBezTo>
                <a:cubicBezTo>
                  <a:pt x="15016" y="12456"/>
                  <a:pt x="15018" y="12447"/>
                  <a:pt x="15025" y="12444"/>
                </a:cubicBezTo>
                <a:close/>
                <a:moveTo>
                  <a:pt x="10863" y="14964"/>
                </a:moveTo>
                <a:cubicBezTo>
                  <a:pt x="10875" y="14969"/>
                  <a:pt x="10888" y="14992"/>
                  <a:pt x="10905" y="15037"/>
                </a:cubicBezTo>
                <a:cubicBezTo>
                  <a:pt x="10954" y="15170"/>
                  <a:pt x="10930" y="15385"/>
                  <a:pt x="10829" y="15691"/>
                </a:cubicBezTo>
                <a:cubicBezTo>
                  <a:pt x="10749" y="15931"/>
                  <a:pt x="10685" y="16014"/>
                  <a:pt x="10645" y="15921"/>
                </a:cubicBezTo>
                <a:cubicBezTo>
                  <a:pt x="10615" y="15852"/>
                  <a:pt x="10762" y="15087"/>
                  <a:pt x="10821" y="15000"/>
                </a:cubicBezTo>
                <a:cubicBezTo>
                  <a:pt x="10841" y="14971"/>
                  <a:pt x="10850" y="14959"/>
                  <a:pt x="10863" y="14964"/>
                </a:cubicBezTo>
                <a:close/>
                <a:moveTo>
                  <a:pt x="9104" y="19144"/>
                </a:moveTo>
                <a:cubicBezTo>
                  <a:pt x="9187" y="19151"/>
                  <a:pt x="9230" y="19181"/>
                  <a:pt x="9238" y="19241"/>
                </a:cubicBezTo>
                <a:cubicBezTo>
                  <a:pt x="9260" y="19410"/>
                  <a:pt x="8795" y="20040"/>
                  <a:pt x="8400" y="20368"/>
                </a:cubicBezTo>
                <a:cubicBezTo>
                  <a:pt x="8225" y="20514"/>
                  <a:pt x="7668" y="20819"/>
                  <a:pt x="7412" y="20913"/>
                </a:cubicBezTo>
                <a:cubicBezTo>
                  <a:pt x="6806" y="21136"/>
                  <a:pt x="6838" y="21123"/>
                  <a:pt x="6139" y="21240"/>
                </a:cubicBezTo>
                <a:cubicBezTo>
                  <a:pt x="5726" y="21310"/>
                  <a:pt x="5345" y="21328"/>
                  <a:pt x="4338" y="21289"/>
                </a:cubicBezTo>
                <a:cubicBezTo>
                  <a:pt x="4036" y="21277"/>
                  <a:pt x="3917" y="21245"/>
                  <a:pt x="3886" y="21192"/>
                </a:cubicBezTo>
                <a:cubicBezTo>
                  <a:pt x="3828" y="21090"/>
                  <a:pt x="3853" y="21051"/>
                  <a:pt x="4104" y="20853"/>
                </a:cubicBezTo>
                <a:cubicBezTo>
                  <a:pt x="4501" y="20539"/>
                  <a:pt x="5291" y="20146"/>
                  <a:pt x="6022" y="19895"/>
                </a:cubicBezTo>
                <a:cubicBezTo>
                  <a:pt x="6663" y="19676"/>
                  <a:pt x="6764" y="19639"/>
                  <a:pt x="7152" y="19556"/>
                </a:cubicBezTo>
                <a:cubicBezTo>
                  <a:pt x="7528" y="19476"/>
                  <a:pt x="7680" y="19477"/>
                  <a:pt x="7806" y="19556"/>
                </a:cubicBezTo>
                <a:cubicBezTo>
                  <a:pt x="7839" y="19577"/>
                  <a:pt x="7913" y="19535"/>
                  <a:pt x="7990" y="19459"/>
                </a:cubicBezTo>
                <a:cubicBezTo>
                  <a:pt x="8068" y="19383"/>
                  <a:pt x="8197" y="19320"/>
                  <a:pt x="8308" y="19302"/>
                </a:cubicBezTo>
                <a:cubicBezTo>
                  <a:pt x="8410" y="19285"/>
                  <a:pt x="8603" y="19235"/>
                  <a:pt x="8744" y="19193"/>
                </a:cubicBezTo>
                <a:cubicBezTo>
                  <a:pt x="8899" y="19146"/>
                  <a:pt x="9020" y="19137"/>
                  <a:pt x="9104" y="19144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90" name="CuadroTexto 9"/>
          <p:cNvSpPr txBox="1"/>
          <p:nvPr/>
        </p:nvSpPr>
        <p:spPr>
          <a:xfrm>
            <a:off x="67985" y="2407680"/>
            <a:ext cx="1561521" cy="614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1000"/>
            </a:pPr>
          </a:p>
          <a:p>
            <a:pPr>
              <a:defRPr b="1" sz="900"/>
            </a:pPr>
            <a:r>
              <a:t>Chair: Manuel Rigo (Spain)</a:t>
            </a:r>
          </a:p>
          <a:p>
            <a:pPr>
              <a:defRPr b="1" sz="900"/>
            </a:pPr>
            <a:r>
              <a:t>Co-Chair: Mina Jelacic (Serbia)</a:t>
            </a:r>
          </a:p>
          <a:p>
            <a:pPr>
              <a:defRPr b="1" sz="900"/>
            </a:pPr>
            <a:r>
              <a:t>Teachers by Countries </a:t>
            </a:r>
          </a:p>
          <a:p>
            <a:pPr>
              <a:defRPr b="1" sz="900"/>
            </a:pPr>
            <a:r>
              <a:t>Australia</a:t>
            </a:r>
          </a:p>
          <a:p>
            <a:pPr>
              <a:defRPr sz="900"/>
            </a:pPr>
            <a:r>
              <a:t>Rebecca Harding</a:t>
            </a:r>
          </a:p>
          <a:p>
            <a:pPr>
              <a:defRPr sz="900"/>
            </a:pPr>
            <a:r>
              <a:t>Larry Cohen</a:t>
            </a:r>
          </a:p>
          <a:p>
            <a:pPr>
              <a:defRPr b="1" sz="900"/>
            </a:pPr>
            <a:r>
              <a:t>Bulgaria</a:t>
            </a:r>
          </a:p>
          <a:p>
            <a:pPr>
              <a:defRPr sz="900"/>
            </a:pPr>
            <a:r>
              <a:t>Borislav Chongov</a:t>
            </a:r>
          </a:p>
          <a:p>
            <a:pPr>
              <a:defRPr b="1" sz="900"/>
            </a:pPr>
            <a:r>
              <a:t>France</a:t>
            </a:r>
          </a:p>
          <a:p>
            <a:pPr>
              <a:defRPr sz="900"/>
            </a:pPr>
            <a:r>
              <a:t>Sonia Mart</a:t>
            </a:r>
            <a:r>
              <a:t>ínez</a:t>
            </a:r>
          </a:p>
          <a:p>
            <a:pPr>
              <a:defRPr sz="900"/>
            </a:pPr>
            <a:r>
              <a:t>Rebecca Sauvagnac</a:t>
            </a:r>
          </a:p>
          <a:p>
            <a:pPr>
              <a:defRPr b="1" sz="900"/>
            </a:pPr>
            <a:r>
              <a:t>Greece</a:t>
            </a:r>
          </a:p>
          <a:p>
            <a:pPr>
              <a:defRPr sz="900"/>
            </a:pPr>
            <a:r>
              <a:t>Nikos Karavidas</a:t>
            </a:r>
          </a:p>
          <a:p>
            <a:pPr>
              <a:defRPr b="1" sz="900"/>
            </a:pPr>
            <a:r>
              <a:t>Israel </a:t>
            </a:r>
          </a:p>
          <a:p>
            <a:pPr>
              <a:defRPr sz="900"/>
            </a:pPr>
            <a:r>
              <a:t>Iris Braz</a:t>
            </a:r>
          </a:p>
          <a:p>
            <a:pPr>
              <a:defRPr sz="900"/>
            </a:pPr>
            <a:r>
              <a:t>Dror Levi</a:t>
            </a:r>
          </a:p>
          <a:p>
            <a:pPr>
              <a:defRPr sz="900"/>
            </a:pPr>
            <a:r>
              <a:t>Lior Neuhaus-Sulam</a:t>
            </a:r>
          </a:p>
          <a:p>
            <a:pPr>
              <a:defRPr sz="900"/>
            </a:pPr>
            <a:r>
              <a:t>Tamar Neuhaus</a:t>
            </a:r>
          </a:p>
          <a:p>
            <a:pPr>
              <a:defRPr sz="900"/>
            </a:pPr>
            <a:r>
              <a:t>Liat Sadot</a:t>
            </a:r>
          </a:p>
          <a:p>
            <a:pPr>
              <a:defRPr b="1" sz="900"/>
            </a:pPr>
            <a:r>
              <a:t>Poland</a:t>
            </a:r>
          </a:p>
          <a:p>
            <a:pPr>
              <a:defRPr sz="900"/>
            </a:pPr>
            <a:r>
              <a:t>Mateus Kozinoga</a:t>
            </a:r>
          </a:p>
          <a:p>
            <a:pPr>
              <a:defRPr b="1" sz="900"/>
            </a:pPr>
            <a:r>
              <a:t>Spain</a:t>
            </a:r>
          </a:p>
          <a:p>
            <a:pPr>
              <a:defRPr sz="900"/>
            </a:pPr>
            <a:r>
              <a:t>Garikoitz Aristegui </a:t>
            </a:r>
          </a:p>
          <a:p>
            <a:pPr>
              <a:defRPr sz="900"/>
            </a:pPr>
            <a:r>
              <a:t>Sonia Martínez</a:t>
            </a:r>
          </a:p>
          <a:p>
            <a:pPr>
              <a:defRPr sz="900"/>
            </a:pPr>
            <a:r>
              <a:t>Nuria Puigdevall</a:t>
            </a:r>
          </a:p>
          <a:p>
            <a:pPr>
              <a:defRPr sz="900"/>
            </a:pPr>
            <a:r>
              <a:t>Manuel Rigo</a:t>
            </a:r>
          </a:p>
          <a:p>
            <a:pPr>
              <a:defRPr sz="900"/>
            </a:pPr>
            <a:r>
              <a:t>Mónica Villagrasa</a:t>
            </a:r>
          </a:p>
          <a:p>
            <a:pPr>
              <a:defRPr b="1" sz="900"/>
            </a:pPr>
            <a:r>
              <a:t>Taiwan</a:t>
            </a:r>
          </a:p>
          <a:p>
            <a:pPr>
              <a:defRPr sz="900"/>
            </a:pPr>
            <a:r>
              <a:t>Chin-Yen, Tseng</a:t>
            </a:r>
          </a:p>
          <a:p>
            <a:pPr>
              <a:defRPr sz="900"/>
            </a:pPr>
            <a:r>
              <a:t>Yumin, Ding</a:t>
            </a:r>
          </a:p>
          <a:p>
            <a:pPr>
              <a:defRPr b="1" sz="900"/>
            </a:pPr>
            <a:r>
              <a:t>The Netherlands</a:t>
            </a:r>
          </a:p>
          <a:p>
            <a:pPr>
              <a:defRPr sz="900"/>
            </a:pPr>
            <a:r>
              <a:t>Marjan De Jonge</a:t>
            </a:r>
          </a:p>
          <a:p>
            <a:pPr>
              <a:defRPr sz="900"/>
            </a:pPr>
            <a:r>
              <a:t>Ilse de Wilde-Kramer</a:t>
            </a:r>
          </a:p>
          <a:p>
            <a:pPr>
              <a:defRPr sz="900">
                <a:solidFill>
                  <a:srgbClr val="333333"/>
                </a:solidFill>
              </a:defRPr>
            </a:pPr>
            <a:r>
              <a:t>Mariëtte Zoer</a:t>
            </a:r>
          </a:p>
          <a:p>
            <a:pPr>
              <a:defRPr b="1" sz="900"/>
            </a:pPr>
            <a:r>
              <a:t>USA</a:t>
            </a:r>
          </a:p>
          <a:p>
            <a:pPr>
              <a:defRPr sz="900"/>
            </a:pPr>
            <a:r>
              <a:t>Beth Janssen</a:t>
            </a:r>
          </a:p>
          <a:p>
            <a:pPr>
              <a:defRPr sz="900"/>
            </a:pPr>
            <a:r>
              <a:t>Cindy Marti</a:t>
            </a:r>
          </a:p>
          <a:p>
            <a:pPr>
              <a:defRPr sz="900"/>
            </a:pPr>
            <a:r>
              <a:t>Patti Orthwein</a:t>
            </a:r>
          </a:p>
          <a:p>
            <a:pPr>
              <a:defRPr sz="900"/>
            </a:pPr>
            <a:r>
              <a:t>Amy Sbihli</a:t>
            </a:r>
          </a:p>
          <a:p>
            <a:pPr>
              <a:defRPr b="1" sz="900"/>
            </a:pPr>
            <a:r>
              <a:t>Latino America</a:t>
            </a:r>
          </a:p>
          <a:p>
            <a:pPr>
              <a:defRPr sz="900"/>
            </a:pPr>
            <a:r>
              <a:t>Garikoitz Aristegui</a:t>
            </a:r>
            <a:endParaRPr sz="1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adroTexto 18"/>
          <p:cNvSpPr txBox="1"/>
          <p:nvPr/>
        </p:nvSpPr>
        <p:spPr>
          <a:xfrm>
            <a:off x="1236238" y="3319462"/>
            <a:ext cx="4385524" cy="19964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Level 1 Certificate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/>
            <a:r>
              <a:t>Level 1 Rigo Concept PSSE. </a:t>
            </a:r>
          </a:p>
          <a:p>
            <a:pPr algn="ctr"/>
            <a:r>
              <a:t>Treatment principles, correction strategies and basic positions </a:t>
            </a:r>
          </a:p>
        </p:txBody>
      </p:sp>
      <p:sp>
        <p:nvSpPr>
          <p:cNvPr id="193" name="LEVEL 1"/>
          <p:cNvSpPr txBox="1"/>
          <p:nvPr/>
        </p:nvSpPr>
        <p:spPr>
          <a:xfrm>
            <a:off x="2684026" y="1365673"/>
            <a:ext cx="1489948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500"/>
            </a:lvl1pPr>
          </a:lstStyle>
          <a:p>
            <a:pPr/>
            <a:r>
              <a:t>LEVEL 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adroTexto 8"/>
          <p:cNvSpPr txBox="1"/>
          <p:nvPr/>
        </p:nvSpPr>
        <p:spPr>
          <a:xfrm>
            <a:off x="1773593" y="3029524"/>
            <a:ext cx="4714217" cy="491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CERTIFICATION</a:t>
            </a:r>
          </a:p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This is to certify that: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25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STUDENT NAME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Has completed all required components and passed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the written examination for the Level 1 Course.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Total education and assessment hours involved is 48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in XXXXX from XX-XX January 2021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This Level 1 Certification allows Physiotherapist to register for the Rigo Concept Level 2 Course</a:t>
            </a:r>
            <a:r>
              <a:t>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Final Rigo Concept PSSE Certification is awarded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Upon successful completion of the Base Level, Level 1,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Level 2 and Level 3 courses.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Date: 01/01/2021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 </a:t>
            </a: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 sz="1400"/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     Cindy Marti                                                   </a:t>
            </a:r>
            <a:r>
              <a:t>Dr. Manuel Rigo MD PhD</a:t>
            </a: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   Teacher of Level 1                                             BSPTS Founder and Chair</a:t>
            </a:r>
          </a:p>
        </p:txBody>
      </p:sp>
      <p:pic>
        <p:nvPicPr>
          <p:cNvPr id="196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1"/>
            <a:ext cx="1505013" cy="196578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Text Box 5"/>
          <p:cNvSpPr txBox="1"/>
          <p:nvPr/>
        </p:nvSpPr>
        <p:spPr>
          <a:xfrm>
            <a:off x="115070" y="8913168"/>
            <a:ext cx="6560274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800">
                <a:solidFill>
                  <a:srgbClr val="000066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Barcelona Scoliosis Physical Therapy School B67554741  Vía Augusta 185, entresuelo D. 08021 Barcelona, Spain </a:t>
            </a:r>
            <a:r>
              <a:rPr b="1"/>
              <a:t>www.bspts.net </a:t>
            </a:r>
            <a:r>
              <a:rPr sz="900"/>
              <a:t>&lt; monica@bspts.net  gari@bspts.net&gt;</a:t>
            </a:r>
          </a:p>
        </p:txBody>
      </p:sp>
      <p:sp>
        <p:nvSpPr>
          <p:cNvPr id="198" name="Rectangle 8"/>
          <p:cNvSpPr/>
          <p:nvPr/>
        </p:nvSpPr>
        <p:spPr>
          <a:xfrm>
            <a:off x="300639" y="8859220"/>
            <a:ext cx="6189136" cy="71440"/>
          </a:xfrm>
          <a:prstGeom prst="rect">
            <a:avLst/>
          </a:prstGeom>
          <a:solidFill>
            <a:srgbClr val="093445">
              <a:alpha val="7842"/>
            </a:srgbClr>
          </a:solidFill>
          <a:ln w="3175">
            <a:miter lim="400000"/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199" name="image2.jpeg" descr="image2.jpeg"/>
          <p:cNvPicPr>
            <a:picLocks noChangeAspect="1"/>
          </p:cNvPicPr>
          <p:nvPr/>
        </p:nvPicPr>
        <p:blipFill>
          <a:blip r:embed="rId3">
            <a:extLst/>
          </a:blip>
          <a:srcRect l="13725" t="23317" r="15740" b="22483"/>
          <a:stretch>
            <a:fillRect/>
          </a:stretch>
        </p:blipFill>
        <p:spPr>
          <a:xfrm>
            <a:off x="4971551" y="7565027"/>
            <a:ext cx="1022922" cy="707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97" fill="norm" stroke="1" extrusionOk="0">
                <a:moveTo>
                  <a:pt x="2672" y="0"/>
                </a:moveTo>
                <a:cubicBezTo>
                  <a:pt x="2609" y="1"/>
                  <a:pt x="2571" y="46"/>
                  <a:pt x="2487" y="182"/>
                </a:cubicBezTo>
                <a:cubicBezTo>
                  <a:pt x="2141" y="743"/>
                  <a:pt x="1573" y="2552"/>
                  <a:pt x="1374" y="3744"/>
                </a:cubicBezTo>
                <a:cubicBezTo>
                  <a:pt x="1331" y="3997"/>
                  <a:pt x="1248" y="4417"/>
                  <a:pt x="1181" y="4677"/>
                </a:cubicBezTo>
                <a:cubicBezTo>
                  <a:pt x="1114" y="4938"/>
                  <a:pt x="1033" y="5333"/>
                  <a:pt x="1005" y="5550"/>
                </a:cubicBezTo>
                <a:cubicBezTo>
                  <a:pt x="977" y="5766"/>
                  <a:pt x="925" y="6082"/>
                  <a:pt x="896" y="6265"/>
                </a:cubicBezTo>
                <a:cubicBezTo>
                  <a:pt x="817" y="6763"/>
                  <a:pt x="603" y="8291"/>
                  <a:pt x="561" y="8639"/>
                </a:cubicBezTo>
                <a:cubicBezTo>
                  <a:pt x="529" y="8907"/>
                  <a:pt x="461" y="9364"/>
                  <a:pt x="352" y="10069"/>
                </a:cubicBezTo>
                <a:cubicBezTo>
                  <a:pt x="334" y="10181"/>
                  <a:pt x="313" y="10389"/>
                  <a:pt x="302" y="10529"/>
                </a:cubicBezTo>
                <a:cubicBezTo>
                  <a:pt x="290" y="10670"/>
                  <a:pt x="254" y="10951"/>
                  <a:pt x="226" y="11147"/>
                </a:cubicBezTo>
                <a:cubicBezTo>
                  <a:pt x="198" y="11344"/>
                  <a:pt x="157" y="11770"/>
                  <a:pt x="126" y="12092"/>
                </a:cubicBezTo>
                <a:cubicBezTo>
                  <a:pt x="95" y="12415"/>
                  <a:pt x="52" y="12782"/>
                  <a:pt x="34" y="12916"/>
                </a:cubicBezTo>
                <a:cubicBezTo>
                  <a:pt x="15" y="13051"/>
                  <a:pt x="0" y="13337"/>
                  <a:pt x="0" y="13546"/>
                </a:cubicBezTo>
                <a:cubicBezTo>
                  <a:pt x="0" y="14041"/>
                  <a:pt x="55" y="14142"/>
                  <a:pt x="285" y="14067"/>
                </a:cubicBezTo>
                <a:cubicBezTo>
                  <a:pt x="456" y="14012"/>
                  <a:pt x="603" y="13898"/>
                  <a:pt x="603" y="13813"/>
                </a:cubicBezTo>
                <a:cubicBezTo>
                  <a:pt x="603" y="13758"/>
                  <a:pt x="500" y="13779"/>
                  <a:pt x="385" y="13849"/>
                </a:cubicBezTo>
                <a:cubicBezTo>
                  <a:pt x="349" y="13871"/>
                  <a:pt x="294" y="13839"/>
                  <a:pt x="235" y="13765"/>
                </a:cubicBezTo>
                <a:cubicBezTo>
                  <a:pt x="149" y="13658"/>
                  <a:pt x="134" y="13610"/>
                  <a:pt x="134" y="13292"/>
                </a:cubicBezTo>
                <a:cubicBezTo>
                  <a:pt x="134" y="13099"/>
                  <a:pt x="161" y="12662"/>
                  <a:pt x="193" y="12323"/>
                </a:cubicBezTo>
                <a:cubicBezTo>
                  <a:pt x="243" y="11779"/>
                  <a:pt x="536" y="9399"/>
                  <a:pt x="637" y="8700"/>
                </a:cubicBezTo>
                <a:cubicBezTo>
                  <a:pt x="657" y="8560"/>
                  <a:pt x="722" y="8091"/>
                  <a:pt x="779" y="7670"/>
                </a:cubicBezTo>
                <a:cubicBezTo>
                  <a:pt x="932" y="6535"/>
                  <a:pt x="1043" y="5872"/>
                  <a:pt x="1206" y="5101"/>
                </a:cubicBezTo>
                <a:cubicBezTo>
                  <a:pt x="1287" y="4721"/>
                  <a:pt x="1372" y="4297"/>
                  <a:pt x="1399" y="4156"/>
                </a:cubicBezTo>
                <a:cubicBezTo>
                  <a:pt x="1526" y="3474"/>
                  <a:pt x="1943" y="1926"/>
                  <a:pt x="2119" y="1479"/>
                </a:cubicBezTo>
                <a:cubicBezTo>
                  <a:pt x="2168" y="1352"/>
                  <a:pt x="2247" y="1130"/>
                  <a:pt x="2295" y="994"/>
                </a:cubicBezTo>
                <a:cubicBezTo>
                  <a:pt x="2407" y="676"/>
                  <a:pt x="2672" y="255"/>
                  <a:pt x="2755" y="255"/>
                </a:cubicBezTo>
                <a:cubicBezTo>
                  <a:pt x="2829" y="255"/>
                  <a:pt x="2957" y="458"/>
                  <a:pt x="3090" y="788"/>
                </a:cubicBezTo>
                <a:cubicBezTo>
                  <a:pt x="3211" y="1084"/>
                  <a:pt x="3486" y="2242"/>
                  <a:pt x="3551" y="2739"/>
                </a:cubicBezTo>
                <a:cubicBezTo>
                  <a:pt x="3580" y="2955"/>
                  <a:pt x="3616" y="3253"/>
                  <a:pt x="3635" y="3393"/>
                </a:cubicBezTo>
                <a:cubicBezTo>
                  <a:pt x="3795" y="4610"/>
                  <a:pt x="3793" y="4625"/>
                  <a:pt x="3777" y="6071"/>
                </a:cubicBezTo>
                <a:cubicBezTo>
                  <a:pt x="3745" y="8976"/>
                  <a:pt x="3757" y="12664"/>
                  <a:pt x="3802" y="13510"/>
                </a:cubicBezTo>
                <a:cubicBezTo>
                  <a:pt x="3908" y="15495"/>
                  <a:pt x="3977" y="16235"/>
                  <a:pt x="4129" y="17072"/>
                </a:cubicBezTo>
                <a:cubicBezTo>
                  <a:pt x="4288" y="17950"/>
                  <a:pt x="4408" y="18226"/>
                  <a:pt x="4489" y="17920"/>
                </a:cubicBezTo>
                <a:cubicBezTo>
                  <a:pt x="4575" y="17597"/>
                  <a:pt x="4426" y="12139"/>
                  <a:pt x="4288" y="10505"/>
                </a:cubicBezTo>
                <a:cubicBezTo>
                  <a:pt x="4261" y="10183"/>
                  <a:pt x="4225" y="9612"/>
                  <a:pt x="4204" y="9233"/>
                </a:cubicBezTo>
                <a:cubicBezTo>
                  <a:pt x="4144" y="8134"/>
                  <a:pt x="4138" y="8067"/>
                  <a:pt x="4062" y="7210"/>
                </a:cubicBezTo>
                <a:cubicBezTo>
                  <a:pt x="4022" y="6761"/>
                  <a:pt x="3983" y="6080"/>
                  <a:pt x="3978" y="5695"/>
                </a:cubicBezTo>
                <a:cubicBezTo>
                  <a:pt x="3971" y="5092"/>
                  <a:pt x="3976" y="4983"/>
                  <a:pt x="4028" y="4907"/>
                </a:cubicBezTo>
                <a:cubicBezTo>
                  <a:pt x="4085" y="4825"/>
                  <a:pt x="4089" y="4827"/>
                  <a:pt x="4121" y="4944"/>
                </a:cubicBezTo>
                <a:cubicBezTo>
                  <a:pt x="4139" y="5012"/>
                  <a:pt x="4213" y="5242"/>
                  <a:pt x="4280" y="5453"/>
                </a:cubicBezTo>
                <a:cubicBezTo>
                  <a:pt x="4346" y="5663"/>
                  <a:pt x="4429" y="6006"/>
                  <a:pt x="4464" y="6216"/>
                </a:cubicBezTo>
                <a:cubicBezTo>
                  <a:pt x="4499" y="6426"/>
                  <a:pt x="4554" y="6698"/>
                  <a:pt x="4581" y="6810"/>
                </a:cubicBezTo>
                <a:cubicBezTo>
                  <a:pt x="4608" y="6922"/>
                  <a:pt x="4654" y="7171"/>
                  <a:pt x="4682" y="7367"/>
                </a:cubicBezTo>
                <a:cubicBezTo>
                  <a:pt x="4709" y="7564"/>
                  <a:pt x="4759" y="7896"/>
                  <a:pt x="4799" y="8106"/>
                </a:cubicBezTo>
                <a:cubicBezTo>
                  <a:pt x="4839" y="8317"/>
                  <a:pt x="4904" y="8649"/>
                  <a:pt x="4941" y="8845"/>
                </a:cubicBezTo>
                <a:cubicBezTo>
                  <a:pt x="4978" y="9042"/>
                  <a:pt x="5045" y="9405"/>
                  <a:pt x="5092" y="9657"/>
                </a:cubicBezTo>
                <a:cubicBezTo>
                  <a:pt x="5316" y="10844"/>
                  <a:pt x="5513" y="11501"/>
                  <a:pt x="5720" y="11753"/>
                </a:cubicBezTo>
                <a:cubicBezTo>
                  <a:pt x="5852" y="11913"/>
                  <a:pt x="5896" y="11911"/>
                  <a:pt x="6013" y="11777"/>
                </a:cubicBezTo>
                <a:cubicBezTo>
                  <a:pt x="6134" y="11640"/>
                  <a:pt x="6203" y="11180"/>
                  <a:pt x="6231" y="10323"/>
                </a:cubicBezTo>
                <a:cubicBezTo>
                  <a:pt x="6281" y="8787"/>
                  <a:pt x="6293" y="8587"/>
                  <a:pt x="6323" y="8542"/>
                </a:cubicBezTo>
                <a:cubicBezTo>
                  <a:pt x="6367" y="8478"/>
                  <a:pt x="6381" y="8566"/>
                  <a:pt x="6424" y="9076"/>
                </a:cubicBezTo>
                <a:cubicBezTo>
                  <a:pt x="6444" y="9314"/>
                  <a:pt x="6487" y="9740"/>
                  <a:pt x="6516" y="10021"/>
                </a:cubicBezTo>
                <a:cubicBezTo>
                  <a:pt x="6544" y="10301"/>
                  <a:pt x="6580" y="10727"/>
                  <a:pt x="6600" y="10966"/>
                </a:cubicBezTo>
                <a:cubicBezTo>
                  <a:pt x="6620" y="11204"/>
                  <a:pt x="6648" y="11496"/>
                  <a:pt x="6667" y="11608"/>
                </a:cubicBezTo>
                <a:cubicBezTo>
                  <a:pt x="6685" y="11720"/>
                  <a:pt x="6734" y="12197"/>
                  <a:pt x="6776" y="12674"/>
                </a:cubicBezTo>
                <a:cubicBezTo>
                  <a:pt x="6937" y="14526"/>
                  <a:pt x="7060" y="15789"/>
                  <a:pt x="7094" y="15970"/>
                </a:cubicBezTo>
                <a:cubicBezTo>
                  <a:pt x="7113" y="16073"/>
                  <a:pt x="7134" y="16580"/>
                  <a:pt x="7136" y="17084"/>
                </a:cubicBezTo>
                <a:cubicBezTo>
                  <a:pt x="7138" y="17588"/>
                  <a:pt x="7149" y="18015"/>
                  <a:pt x="7161" y="18042"/>
                </a:cubicBezTo>
                <a:cubicBezTo>
                  <a:pt x="7173" y="18069"/>
                  <a:pt x="7235" y="18131"/>
                  <a:pt x="7295" y="18175"/>
                </a:cubicBezTo>
                <a:cubicBezTo>
                  <a:pt x="7383" y="18240"/>
                  <a:pt x="7414" y="18311"/>
                  <a:pt x="7462" y="18563"/>
                </a:cubicBezTo>
                <a:cubicBezTo>
                  <a:pt x="7568" y="19112"/>
                  <a:pt x="7552" y="19132"/>
                  <a:pt x="7127" y="19229"/>
                </a:cubicBezTo>
                <a:cubicBezTo>
                  <a:pt x="6477" y="19377"/>
                  <a:pt x="5786" y="19609"/>
                  <a:pt x="5101" y="19920"/>
                </a:cubicBezTo>
                <a:cubicBezTo>
                  <a:pt x="4522" y="20182"/>
                  <a:pt x="4451" y="20227"/>
                  <a:pt x="3643" y="20792"/>
                </a:cubicBezTo>
                <a:cubicBezTo>
                  <a:pt x="3056" y="21203"/>
                  <a:pt x="2971" y="21310"/>
                  <a:pt x="3082" y="21471"/>
                </a:cubicBezTo>
                <a:cubicBezTo>
                  <a:pt x="3129" y="21539"/>
                  <a:pt x="3275" y="21552"/>
                  <a:pt x="4028" y="21568"/>
                </a:cubicBezTo>
                <a:cubicBezTo>
                  <a:pt x="4519" y="21578"/>
                  <a:pt x="4928" y="21584"/>
                  <a:pt x="4933" y="21592"/>
                </a:cubicBezTo>
                <a:cubicBezTo>
                  <a:pt x="4938" y="21599"/>
                  <a:pt x="5030" y="21600"/>
                  <a:pt x="5142" y="21592"/>
                </a:cubicBezTo>
                <a:cubicBezTo>
                  <a:pt x="5254" y="21583"/>
                  <a:pt x="5516" y="21568"/>
                  <a:pt x="5720" y="21555"/>
                </a:cubicBezTo>
                <a:cubicBezTo>
                  <a:pt x="6843" y="21484"/>
                  <a:pt x="8046" y="21010"/>
                  <a:pt x="8727" y="20380"/>
                </a:cubicBezTo>
                <a:cubicBezTo>
                  <a:pt x="8916" y="20205"/>
                  <a:pt x="9285" y="19689"/>
                  <a:pt x="9497" y="19302"/>
                </a:cubicBezTo>
                <a:cubicBezTo>
                  <a:pt x="9675" y="18978"/>
                  <a:pt x="9765" y="18920"/>
                  <a:pt x="10226" y="18841"/>
                </a:cubicBezTo>
                <a:cubicBezTo>
                  <a:pt x="10455" y="18802"/>
                  <a:pt x="10710" y="18760"/>
                  <a:pt x="10787" y="18744"/>
                </a:cubicBezTo>
                <a:cubicBezTo>
                  <a:pt x="10865" y="18729"/>
                  <a:pt x="11287" y="18700"/>
                  <a:pt x="11734" y="18672"/>
                </a:cubicBezTo>
                <a:cubicBezTo>
                  <a:pt x="12180" y="18644"/>
                  <a:pt x="12833" y="18601"/>
                  <a:pt x="13183" y="18575"/>
                </a:cubicBezTo>
                <a:cubicBezTo>
                  <a:pt x="13532" y="18548"/>
                  <a:pt x="14195" y="18509"/>
                  <a:pt x="14657" y="18490"/>
                </a:cubicBezTo>
                <a:cubicBezTo>
                  <a:pt x="15435" y="18458"/>
                  <a:pt x="15505" y="18454"/>
                  <a:pt x="15570" y="18538"/>
                </a:cubicBezTo>
                <a:cubicBezTo>
                  <a:pt x="15629" y="18616"/>
                  <a:pt x="15705" y="18632"/>
                  <a:pt x="16106" y="18635"/>
                </a:cubicBezTo>
                <a:cubicBezTo>
                  <a:pt x="16629" y="18639"/>
                  <a:pt x="16631" y="18649"/>
                  <a:pt x="16809" y="19023"/>
                </a:cubicBezTo>
                <a:cubicBezTo>
                  <a:pt x="16868" y="19148"/>
                  <a:pt x="17010" y="19377"/>
                  <a:pt x="17119" y="19544"/>
                </a:cubicBezTo>
                <a:cubicBezTo>
                  <a:pt x="17606" y="20294"/>
                  <a:pt x="18401" y="20885"/>
                  <a:pt x="19096" y="21010"/>
                </a:cubicBezTo>
                <a:cubicBezTo>
                  <a:pt x="19485" y="21080"/>
                  <a:pt x="20018" y="21022"/>
                  <a:pt x="20343" y="20865"/>
                </a:cubicBezTo>
                <a:cubicBezTo>
                  <a:pt x="20455" y="20811"/>
                  <a:pt x="20572" y="20756"/>
                  <a:pt x="20603" y="20756"/>
                </a:cubicBezTo>
                <a:cubicBezTo>
                  <a:pt x="20634" y="20756"/>
                  <a:pt x="20731" y="20703"/>
                  <a:pt x="20821" y="20635"/>
                </a:cubicBezTo>
                <a:cubicBezTo>
                  <a:pt x="20911" y="20566"/>
                  <a:pt x="21106" y="20434"/>
                  <a:pt x="21256" y="20332"/>
                </a:cubicBezTo>
                <a:cubicBezTo>
                  <a:pt x="21407" y="20229"/>
                  <a:pt x="21546" y="20095"/>
                  <a:pt x="21566" y="20041"/>
                </a:cubicBezTo>
                <a:cubicBezTo>
                  <a:pt x="21600" y="19950"/>
                  <a:pt x="21599" y="19948"/>
                  <a:pt x="21508" y="20004"/>
                </a:cubicBezTo>
                <a:cubicBezTo>
                  <a:pt x="21454" y="20038"/>
                  <a:pt x="21380" y="20100"/>
                  <a:pt x="21348" y="20138"/>
                </a:cubicBezTo>
                <a:cubicBezTo>
                  <a:pt x="21274" y="20227"/>
                  <a:pt x="20960" y="20396"/>
                  <a:pt x="20771" y="20453"/>
                </a:cubicBezTo>
                <a:cubicBezTo>
                  <a:pt x="20689" y="20477"/>
                  <a:pt x="20588" y="20522"/>
                  <a:pt x="20553" y="20550"/>
                </a:cubicBezTo>
                <a:cubicBezTo>
                  <a:pt x="20518" y="20577"/>
                  <a:pt x="20309" y="20646"/>
                  <a:pt x="20084" y="20707"/>
                </a:cubicBezTo>
                <a:cubicBezTo>
                  <a:pt x="19749" y="20798"/>
                  <a:pt x="19584" y="20812"/>
                  <a:pt x="19196" y="20792"/>
                </a:cubicBezTo>
                <a:cubicBezTo>
                  <a:pt x="18674" y="20765"/>
                  <a:pt x="18399" y="20663"/>
                  <a:pt x="18007" y="20344"/>
                </a:cubicBezTo>
                <a:cubicBezTo>
                  <a:pt x="17445" y="19886"/>
                  <a:pt x="16848" y="18980"/>
                  <a:pt x="16784" y="18490"/>
                </a:cubicBezTo>
                <a:cubicBezTo>
                  <a:pt x="16766" y="18350"/>
                  <a:pt x="16728" y="18281"/>
                  <a:pt x="16625" y="18187"/>
                </a:cubicBezTo>
                <a:cubicBezTo>
                  <a:pt x="16525" y="18096"/>
                  <a:pt x="16477" y="17991"/>
                  <a:pt x="16432" y="17811"/>
                </a:cubicBezTo>
                <a:cubicBezTo>
                  <a:pt x="16398" y="17677"/>
                  <a:pt x="16299" y="17335"/>
                  <a:pt x="16214" y="17048"/>
                </a:cubicBezTo>
                <a:cubicBezTo>
                  <a:pt x="16016" y="16375"/>
                  <a:pt x="15888" y="15854"/>
                  <a:pt x="15888" y="15727"/>
                </a:cubicBezTo>
                <a:cubicBezTo>
                  <a:pt x="15888" y="15672"/>
                  <a:pt x="15838" y="15410"/>
                  <a:pt x="15779" y="15146"/>
                </a:cubicBezTo>
                <a:cubicBezTo>
                  <a:pt x="15720" y="14882"/>
                  <a:pt x="15640" y="14423"/>
                  <a:pt x="15603" y="14128"/>
                </a:cubicBezTo>
                <a:cubicBezTo>
                  <a:pt x="15566" y="13833"/>
                  <a:pt x="15507" y="13471"/>
                  <a:pt x="15469" y="13316"/>
                </a:cubicBezTo>
                <a:cubicBezTo>
                  <a:pt x="15431" y="13162"/>
                  <a:pt x="15390" y="12911"/>
                  <a:pt x="15377" y="12771"/>
                </a:cubicBezTo>
                <a:cubicBezTo>
                  <a:pt x="15364" y="12631"/>
                  <a:pt x="15323" y="12309"/>
                  <a:pt x="15293" y="12044"/>
                </a:cubicBezTo>
                <a:cubicBezTo>
                  <a:pt x="15262" y="11760"/>
                  <a:pt x="15234" y="11092"/>
                  <a:pt x="15226" y="10420"/>
                </a:cubicBezTo>
                <a:cubicBezTo>
                  <a:pt x="15208" y="8879"/>
                  <a:pt x="15127" y="7593"/>
                  <a:pt x="15025" y="7319"/>
                </a:cubicBezTo>
                <a:cubicBezTo>
                  <a:pt x="14935" y="7075"/>
                  <a:pt x="14894" y="7017"/>
                  <a:pt x="14858" y="7101"/>
                </a:cubicBezTo>
                <a:cubicBezTo>
                  <a:pt x="14821" y="7183"/>
                  <a:pt x="14817" y="7725"/>
                  <a:pt x="14858" y="8312"/>
                </a:cubicBezTo>
                <a:cubicBezTo>
                  <a:pt x="15023" y="10696"/>
                  <a:pt x="15027" y="10806"/>
                  <a:pt x="14950" y="11438"/>
                </a:cubicBezTo>
                <a:cubicBezTo>
                  <a:pt x="14869" y="12102"/>
                  <a:pt x="14834" y="12308"/>
                  <a:pt x="14548" y="13486"/>
                </a:cubicBezTo>
                <a:cubicBezTo>
                  <a:pt x="14348" y="14308"/>
                  <a:pt x="13969" y="15436"/>
                  <a:pt x="13744" y="15897"/>
                </a:cubicBezTo>
                <a:cubicBezTo>
                  <a:pt x="13324" y="16755"/>
                  <a:pt x="12777" y="17279"/>
                  <a:pt x="12261" y="17327"/>
                </a:cubicBezTo>
                <a:cubicBezTo>
                  <a:pt x="11719" y="17377"/>
                  <a:pt x="11405" y="16983"/>
                  <a:pt x="11240" y="16042"/>
                </a:cubicBezTo>
                <a:cubicBezTo>
                  <a:pt x="11143" y="15490"/>
                  <a:pt x="11155" y="15347"/>
                  <a:pt x="11307" y="14794"/>
                </a:cubicBezTo>
                <a:cubicBezTo>
                  <a:pt x="11364" y="14586"/>
                  <a:pt x="11432" y="14317"/>
                  <a:pt x="11457" y="14189"/>
                </a:cubicBezTo>
                <a:cubicBezTo>
                  <a:pt x="11483" y="14060"/>
                  <a:pt x="11558" y="13718"/>
                  <a:pt x="11625" y="13437"/>
                </a:cubicBezTo>
                <a:cubicBezTo>
                  <a:pt x="11788" y="12753"/>
                  <a:pt x="11882" y="12274"/>
                  <a:pt x="11926" y="11935"/>
                </a:cubicBezTo>
                <a:cubicBezTo>
                  <a:pt x="12015" y="11266"/>
                  <a:pt x="12064" y="10815"/>
                  <a:pt x="12085" y="10529"/>
                </a:cubicBezTo>
                <a:cubicBezTo>
                  <a:pt x="12098" y="10361"/>
                  <a:pt x="12117" y="10153"/>
                  <a:pt x="12127" y="10069"/>
                </a:cubicBezTo>
                <a:cubicBezTo>
                  <a:pt x="12203" y="9427"/>
                  <a:pt x="12178" y="7124"/>
                  <a:pt x="12085" y="6240"/>
                </a:cubicBezTo>
                <a:cubicBezTo>
                  <a:pt x="12034" y="5750"/>
                  <a:pt x="11900" y="5638"/>
                  <a:pt x="11683" y="5901"/>
                </a:cubicBezTo>
                <a:cubicBezTo>
                  <a:pt x="11553" y="6059"/>
                  <a:pt x="11366" y="6593"/>
                  <a:pt x="11273" y="7088"/>
                </a:cubicBezTo>
                <a:cubicBezTo>
                  <a:pt x="11239" y="7271"/>
                  <a:pt x="11205" y="7438"/>
                  <a:pt x="11189" y="7464"/>
                </a:cubicBezTo>
                <a:cubicBezTo>
                  <a:pt x="11148" y="7531"/>
                  <a:pt x="11078" y="7262"/>
                  <a:pt x="11047" y="6907"/>
                </a:cubicBezTo>
                <a:cubicBezTo>
                  <a:pt x="10901" y="5225"/>
                  <a:pt x="10632" y="3902"/>
                  <a:pt x="10444" y="3902"/>
                </a:cubicBezTo>
                <a:cubicBezTo>
                  <a:pt x="10362" y="3902"/>
                  <a:pt x="10358" y="3913"/>
                  <a:pt x="10369" y="4180"/>
                </a:cubicBezTo>
                <a:cubicBezTo>
                  <a:pt x="10375" y="4363"/>
                  <a:pt x="10402" y="4489"/>
                  <a:pt x="10444" y="4556"/>
                </a:cubicBezTo>
                <a:cubicBezTo>
                  <a:pt x="10540" y="4710"/>
                  <a:pt x="10587" y="4862"/>
                  <a:pt x="10678" y="5319"/>
                </a:cubicBezTo>
                <a:cubicBezTo>
                  <a:pt x="10960" y="6727"/>
                  <a:pt x="11069" y="8531"/>
                  <a:pt x="10980" y="10408"/>
                </a:cubicBezTo>
                <a:cubicBezTo>
                  <a:pt x="10961" y="10815"/>
                  <a:pt x="10923" y="11604"/>
                  <a:pt x="10905" y="12165"/>
                </a:cubicBezTo>
                <a:cubicBezTo>
                  <a:pt x="10886" y="12726"/>
                  <a:pt x="10850" y="13381"/>
                  <a:pt x="10821" y="13619"/>
                </a:cubicBezTo>
                <a:cubicBezTo>
                  <a:pt x="10660" y="14921"/>
                  <a:pt x="10617" y="15183"/>
                  <a:pt x="10402" y="16139"/>
                </a:cubicBezTo>
                <a:cubicBezTo>
                  <a:pt x="10270" y="16726"/>
                  <a:pt x="10238" y="16825"/>
                  <a:pt x="10134" y="16927"/>
                </a:cubicBezTo>
                <a:cubicBezTo>
                  <a:pt x="9901" y="17154"/>
                  <a:pt x="9643" y="17006"/>
                  <a:pt x="9447" y="16551"/>
                </a:cubicBezTo>
                <a:cubicBezTo>
                  <a:pt x="9160" y="15885"/>
                  <a:pt x="8932" y="14285"/>
                  <a:pt x="8811" y="12092"/>
                </a:cubicBezTo>
                <a:cubicBezTo>
                  <a:pt x="8801" y="11910"/>
                  <a:pt x="8764" y="11515"/>
                  <a:pt x="8735" y="11220"/>
                </a:cubicBezTo>
                <a:cubicBezTo>
                  <a:pt x="8685" y="10694"/>
                  <a:pt x="8672" y="10330"/>
                  <a:pt x="8618" y="9003"/>
                </a:cubicBezTo>
                <a:cubicBezTo>
                  <a:pt x="8579" y="8043"/>
                  <a:pt x="8612" y="6138"/>
                  <a:pt x="8685" y="5477"/>
                </a:cubicBezTo>
                <a:cubicBezTo>
                  <a:pt x="8732" y="5056"/>
                  <a:pt x="8693" y="4678"/>
                  <a:pt x="8601" y="4653"/>
                </a:cubicBezTo>
                <a:cubicBezTo>
                  <a:pt x="8524" y="4631"/>
                  <a:pt x="8468" y="4918"/>
                  <a:pt x="8467" y="5344"/>
                </a:cubicBezTo>
                <a:cubicBezTo>
                  <a:pt x="8467" y="5521"/>
                  <a:pt x="8445" y="5853"/>
                  <a:pt x="8417" y="6083"/>
                </a:cubicBezTo>
                <a:cubicBezTo>
                  <a:pt x="8254" y="7433"/>
                  <a:pt x="8168" y="8451"/>
                  <a:pt x="8082" y="9948"/>
                </a:cubicBezTo>
                <a:cubicBezTo>
                  <a:pt x="8063" y="10271"/>
                  <a:pt x="8019" y="10955"/>
                  <a:pt x="7982" y="11475"/>
                </a:cubicBezTo>
                <a:cubicBezTo>
                  <a:pt x="7944" y="11994"/>
                  <a:pt x="7895" y="12742"/>
                  <a:pt x="7873" y="13135"/>
                </a:cubicBezTo>
                <a:cubicBezTo>
                  <a:pt x="7851" y="13527"/>
                  <a:pt x="7810" y="14118"/>
                  <a:pt x="7781" y="14455"/>
                </a:cubicBezTo>
                <a:cubicBezTo>
                  <a:pt x="7751" y="14792"/>
                  <a:pt x="7714" y="15228"/>
                  <a:pt x="7697" y="15424"/>
                </a:cubicBezTo>
                <a:cubicBezTo>
                  <a:pt x="7680" y="15621"/>
                  <a:pt x="7650" y="15902"/>
                  <a:pt x="7630" y="16042"/>
                </a:cubicBezTo>
                <a:cubicBezTo>
                  <a:pt x="7609" y="16183"/>
                  <a:pt x="7575" y="16431"/>
                  <a:pt x="7554" y="16600"/>
                </a:cubicBezTo>
                <a:cubicBezTo>
                  <a:pt x="7534" y="16768"/>
                  <a:pt x="7490" y="16947"/>
                  <a:pt x="7462" y="16988"/>
                </a:cubicBezTo>
                <a:cubicBezTo>
                  <a:pt x="7419" y="17051"/>
                  <a:pt x="7408" y="17028"/>
                  <a:pt x="7353" y="16854"/>
                </a:cubicBezTo>
                <a:cubicBezTo>
                  <a:pt x="7296" y="16671"/>
                  <a:pt x="7291" y="16430"/>
                  <a:pt x="7286" y="14104"/>
                </a:cubicBezTo>
                <a:cubicBezTo>
                  <a:pt x="7281" y="10988"/>
                  <a:pt x="7253" y="9700"/>
                  <a:pt x="7169" y="8155"/>
                </a:cubicBezTo>
                <a:cubicBezTo>
                  <a:pt x="7149" y="7776"/>
                  <a:pt x="7124" y="6972"/>
                  <a:pt x="7111" y="6361"/>
                </a:cubicBezTo>
                <a:cubicBezTo>
                  <a:pt x="7091" y="5489"/>
                  <a:pt x="7075" y="5234"/>
                  <a:pt x="7035" y="5186"/>
                </a:cubicBezTo>
                <a:cubicBezTo>
                  <a:pt x="6962" y="5098"/>
                  <a:pt x="6866" y="5198"/>
                  <a:pt x="6851" y="5380"/>
                </a:cubicBezTo>
                <a:cubicBezTo>
                  <a:pt x="6839" y="5521"/>
                  <a:pt x="6902" y="6418"/>
                  <a:pt x="7010" y="7803"/>
                </a:cubicBezTo>
                <a:cubicBezTo>
                  <a:pt x="7100" y="8948"/>
                  <a:pt x="7128" y="9688"/>
                  <a:pt x="7161" y="11269"/>
                </a:cubicBezTo>
                <a:cubicBezTo>
                  <a:pt x="7214" y="13803"/>
                  <a:pt x="7206" y="14358"/>
                  <a:pt x="7111" y="14358"/>
                </a:cubicBezTo>
                <a:cubicBezTo>
                  <a:pt x="7052" y="14358"/>
                  <a:pt x="6970" y="13900"/>
                  <a:pt x="6926" y="13340"/>
                </a:cubicBezTo>
                <a:cubicBezTo>
                  <a:pt x="6902" y="13032"/>
                  <a:pt x="6861" y="12563"/>
                  <a:pt x="6834" y="12311"/>
                </a:cubicBezTo>
                <a:cubicBezTo>
                  <a:pt x="6685" y="10915"/>
                  <a:pt x="6632" y="10435"/>
                  <a:pt x="6583" y="10021"/>
                </a:cubicBezTo>
                <a:cubicBezTo>
                  <a:pt x="6553" y="9768"/>
                  <a:pt x="6515" y="9301"/>
                  <a:pt x="6508" y="8979"/>
                </a:cubicBezTo>
                <a:cubicBezTo>
                  <a:pt x="6488" y="8151"/>
                  <a:pt x="6430" y="7051"/>
                  <a:pt x="6390" y="6810"/>
                </a:cubicBezTo>
                <a:cubicBezTo>
                  <a:pt x="6372" y="6697"/>
                  <a:pt x="6357" y="6512"/>
                  <a:pt x="6357" y="6410"/>
                </a:cubicBezTo>
                <a:cubicBezTo>
                  <a:pt x="6356" y="6308"/>
                  <a:pt x="6321" y="6074"/>
                  <a:pt x="6281" y="5889"/>
                </a:cubicBezTo>
                <a:cubicBezTo>
                  <a:pt x="6227" y="5632"/>
                  <a:pt x="6197" y="5562"/>
                  <a:pt x="6147" y="5562"/>
                </a:cubicBezTo>
                <a:cubicBezTo>
                  <a:pt x="6111" y="5562"/>
                  <a:pt x="6067" y="5591"/>
                  <a:pt x="6055" y="5634"/>
                </a:cubicBezTo>
                <a:cubicBezTo>
                  <a:pt x="6044" y="5678"/>
                  <a:pt x="6058" y="6367"/>
                  <a:pt x="6080" y="7173"/>
                </a:cubicBezTo>
                <a:cubicBezTo>
                  <a:pt x="6170" y="10468"/>
                  <a:pt x="6096" y="11817"/>
                  <a:pt x="5838" y="11596"/>
                </a:cubicBezTo>
                <a:cubicBezTo>
                  <a:pt x="5724" y="11499"/>
                  <a:pt x="5561" y="11098"/>
                  <a:pt x="5444" y="10626"/>
                </a:cubicBezTo>
                <a:cubicBezTo>
                  <a:pt x="5351" y="10253"/>
                  <a:pt x="4855" y="7511"/>
                  <a:pt x="4732" y="6701"/>
                </a:cubicBezTo>
                <a:cubicBezTo>
                  <a:pt x="4661" y="6231"/>
                  <a:pt x="4521" y="5603"/>
                  <a:pt x="4380" y="5101"/>
                </a:cubicBezTo>
                <a:cubicBezTo>
                  <a:pt x="4297" y="4807"/>
                  <a:pt x="4206" y="4469"/>
                  <a:pt x="4179" y="4362"/>
                </a:cubicBezTo>
                <a:cubicBezTo>
                  <a:pt x="4091" y="4011"/>
                  <a:pt x="3981" y="3810"/>
                  <a:pt x="3903" y="3853"/>
                </a:cubicBezTo>
                <a:cubicBezTo>
                  <a:pt x="3825" y="3896"/>
                  <a:pt x="3775" y="3728"/>
                  <a:pt x="3710" y="3199"/>
                </a:cubicBezTo>
                <a:cubicBezTo>
                  <a:pt x="3479" y="1323"/>
                  <a:pt x="3108" y="94"/>
                  <a:pt x="2747" y="12"/>
                </a:cubicBezTo>
                <a:cubicBezTo>
                  <a:pt x="2717" y="6"/>
                  <a:pt x="2693" y="0"/>
                  <a:pt x="2672" y="0"/>
                </a:cubicBezTo>
                <a:close/>
                <a:moveTo>
                  <a:pt x="11792" y="6483"/>
                </a:moveTo>
                <a:cubicBezTo>
                  <a:pt x="11811" y="6481"/>
                  <a:pt x="11829" y="6503"/>
                  <a:pt x="11859" y="6543"/>
                </a:cubicBezTo>
                <a:cubicBezTo>
                  <a:pt x="11959" y="6674"/>
                  <a:pt x="12020" y="8242"/>
                  <a:pt x="11968" y="9294"/>
                </a:cubicBezTo>
                <a:cubicBezTo>
                  <a:pt x="11918" y="10330"/>
                  <a:pt x="11824" y="11442"/>
                  <a:pt x="11759" y="11753"/>
                </a:cubicBezTo>
                <a:cubicBezTo>
                  <a:pt x="11741" y="11837"/>
                  <a:pt x="11698" y="12055"/>
                  <a:pt x="11667" y="12238"/>
                </a:cubicBezTo>
                <a:cubicBezTo>
                  <a:pt x="11635" y="12420"/>
                  <a:pt x="11555" y="12805"/>
                  <a:pt x="11491" y="13086"/>
                </a:cubicBezTo>
                <a:cubicBezTo>
                  <a:pt x="11426" y="13367"/>
                  <a:pt x="11353" y="13684"/>
                  <a:pt x="11332" y="13801"/>
                </a:cubicBezTo>
                <a:cubicBezTo>
                  <a:pt x="11310" y="13918"/>
                  <a:pt x="11260" y="14074"/>
                  <a:pt x="11223" y="14140"/>
                </a:cubicBezTo>
                <a:cubicBezTo>
                  <a:pt x="11157" y="14257"/>
                  <a:pt x="11159" y="14252"/>
                  <a:pt x="11131" y="14152"/>
                </a:cubicBezTo>
                <a:cubicBezTo>
                  <a:pt x="11089" y="14007"/>
                  <a:pt x="11098" y="11984"/>
                  <a:pt x="11147" y="10808"/>
                </a:cubicBezTo>
                <a:cubicBezTo>
                  <a:pt x="11201" y="9514"/>
                  <a:pt x="11283" y="8549"/>
                  <a:pt x="11374" y="8009"/>
                </a:cubicBezTo>
                <a:cubicBezTo>
                  <a:pt x="11413" y="7771"/>
                  <a:pt x="11451" y="7469"/>
                  <a:pt x="11466" y="7343"/>
                </a:cubicBezTo>
                <a:cubicBezTo>
                  <a:pt x="11501" y="7047"/>
                  <a:pt x="11621" y="6679"/>
                  <a:pt x="11717" y="6555"/>
                </a:cubicBezTo>
                <a:cubicBezTo>
                  <a:pt x="11752" y="6510"/>
                  <a:pt x="11774" y="6484"/>
                  <a:pt x="11792" y="6483"/>
                </a:cubicBezTo>
                <a:close/>
                <a:moveTo>
                  <a:pt x="3978" y="7912"/>
                </a:moveTo>
                <a:cubicBezTo>
                  <a:pt x="4010" y="7897"/>
                  <a:pt x="4040" y="8002"/>
                  <a:pt x="4037" y="8252"/>
                </a:cubicBezTo>
                <a:cubicBezTo>
                  <a:pt x="4035" y="8380"/>
                  <a:pt x="4046" y="8555"/>
                  <a:pt x="4062" y="8639"/>
                </a:cubicBezTo>
                <a:cubicBezTo>
                  <a:pt x="4088" y="8775"/>
                  <a:pt x="4102" y="9085"/>
                  <a:pt x="4146" y="10093"/>
                </a:cubicBezTo>
                <a:cubicBezTo>
                  <a:pt x="4152" y="10248"/>
                  <a:pt x="4168" y="10529"/>
                  <a:pt x="4179" y="10711"/>
                </a:cubicBezTo>
                <a:cubicBezTo>
                  <a:pt x="4202" y="11089"/>
                  <a:pt x="4219" y="11456"/>
                  <a:pt x="4271" y="13001"/>
                </a:cubicBezTo>
                <a:cubicBezTo>
                  <a:pt x="4308" y="14072"/>
                  <a:pt x="4320" y="14454"/>
                  <a:pt x="4355" y="15946"/>
                </a:cubicBezTo>
                <a:cubicBezTo>
                  <a:pt x="4372" y="16643"/>
                  <a:pt x="4353" y="16798"/>
                  <a:pt x="4280" y="16660"/>
                </a:cubicBezTo>
                <a:cubicBezTo>
                  <a:pt x="4207" y="16523"/>
                  <a:pt x="4056" y="15446"/>
                  <a:pt x="4020" y="14794"/>
                </a:cubicBezTo>
                <a:cubicBezTo>
                  <a:pt x="3999" y="14416"/>
                  <a:pt x="3978" y="14051"/>
                  <a:pt x="3970" y="13995"/>
                </a:cubicBezTo>
                <a:cubicBezTo>
                  <a:pt x="3906" y="13580"/>
                  <a:pt x="3860" y="9595"/>
                  <a:pt x="3903" y="8312"/>
                </a:cubicBezTo>
                <a:cubicBezTo>
                  <a:pt x="3911" y="8060"/>
                  <a:pt x="3947" y="7927"/>
                  <a:pt x="3978" y="7912"/>
                </a:cubicBezTo>
                <a:close/>
                <a:moveTo>
                  <a:pt x="8358" y="9039"/>
                </a:moveTo>
                <a:cubicBezTo>
                  <a:pt x="8407" y="9065"/>
                  <a:pt x="8433" y="9313"/>
                  <a:pt x="8451" y="9875"/>
                </a:cubicBezTo>
                <a:cubicBezTo>
                  <a:pt x="8472" y="10534"/>
                  <a:pt x="8494" y="10821"/>
                  <a:pt x="8559" y="11305"/>
                </a:cubicBezTo>
                <a:cubicBezTo>
                  <a:pt x="8568" y="11369"/>
                  <a:pt x="8582" y="11640"/>
                  <a:pt x="8593" y="11899"/>
                </a:cubicBezTo>
                <a:cubicBezTo>
                  <a:pt x="8604" y="12157"/>
                  <a:pt x="8625" y="12536"/>
                  <a:pt x="8635" y="12747"/>
                </a:cubicBezTo>
                <a:cubicBezTo>
                  <a:pt x="8657" y="13221"/>
                  <a:pt x="8820" y="14825"/>
                  <a:pt x="8861" y="14964"/>
                </a:cubicBezTo>
                <a:cubicBezTo>
                  <a:pt x="8877" y="15020"/>
                  <a:pt x="8913" y="15202"/>
                  <a:pt x="8936" y="15364"/>
                </a:cubicBezTo>
                <a:cubicBezTo>
                  <a:pt x="8955" y="15489"/>
                  <a:pt x="8956" y="15572"/>
                  <a:pt x="8953" y="15630"/>
                </a:cubicBezTo>
                <a:cubicBezTo>
                  <a:pt x="8977" y="15781"/>
                  <a:pt x="9001" y="15932"/>
                  <a:pt x="9020" y="16055"/>
                </a:cubicBezTo>
                <a:cubicBezTo>
                  <a:pt x="9058" y="16295"/>
                  <a:pt x="9123" y="16522"/>
                  <a:pt x="9213" y="16721"/>
                </a:cubicBezTo>
                <a:cubicBezTo>
                  <a:pt x="9288" y="16889"/>
                  <a:pt x="9355" y="17045"/>
                  <a:pt x="9355" y="17060"/>
                </a:cubicBezTo>
                <a:cubicBezTo>
                  <a:pt x="9355" y="17114"/>
                  <a:pt x="9586" y="17386"/>
                  <a:pt x="9632" y="17387"/>
                </a:cubicBezTo>
                <a:cubicBezTo>
                  <a:pt x="9729" y="17391"/>
                  <a:pt x="9883" y="17547"/>
                  <a:pt x="9883" y="17642"/>
                </a:cubicBezTo>
                <a:cubicBezTo>
                  <a:pt x="9883" y="17776"/>
                  <a:pt x="9678" y="18385"/>
                  <a:pt x="9598" y="18490"/>
                </a:cubicBezTo>
                <a:cubicBezTo>
                  <a:pt x="9561" y="18538"/>
                  <a:pt x="9433" y="18598"/>
                  <a:pt x="9296" y="18623"/>
                </a:cubicBezTo>
                <a:cubicBezTo>
                  <a:pt x="9164" y="18647"/>
                  <a:pt x="8903" y="18697"/>
                  <a:pt x="8719" y="18744"/>
                </a:cubicBezTo>
                <a:cubicBezTo>
                  <a:pt x="8052" y="18914"/>
                  <a:pt x="8087" y="18936"/>
                  <a:pt x="8015" y="18454"/>
                </a:cubicBezTo>
                <a:cubicBezTo>
                  <a:pt x="7964" y="18110"/>
                  <a:pt x="7922" y="18112"/>
                  <a:pt x="7889" y="18466"/>
                </a:cubicBezTo>
                <a:cubicBezTo>
                  <a:pt x="7844" y="18964"/>
                  <a:pt x="7720" y="18886"/>
                  <a:pt x="7613" y="18284"/>
                </a:cubicBezTo>
                <a:cubicBezTo>
                  <a:pt x="7559" y="17979"/>
                  <a:pt x="7552" y="17962"/>
                  <a:pt x="7638" y="17581"/>
                </a:cubicBezTo>
                <a:cubicBezTo>
                  <a:pt x="7687" y="17367"/>
                  <a:pt x="7730" y="17071"/>
                  <a:pt x="7730" y="16939"/>
                </a:cubicBezTo>
                <a:cubicBezTo>
                  <a:pt x="7731" y="16807"/>
                  <a:pt x="7745" y="16600"/>
                  <a:pt x="7764" y="16479"/>
                </a:cubicBezTo>
                <a:cubicBezTo>
                  <a:pt x="7783" y="16358"/>
                  <a:pt x="7828" y="15964"/>
                  <a:pt x="7856" y="15594"/>
                </a:cubicBezTo>
                <a:cubicBezTo>
                  <a:pt x="7884" y="15224"/>
                  <a:pt x="7927" y="14667"/>
                  <a:pt x="7956" y="14358"/>
                </a:cubicBezTo>
                <a:cubicBezTo>
                  <a:pt x="7986" y="14050"/>
                  <a:pt x="8035" y="13322"/>
                  <a:pt x="8065" y="12747"/>
                </a:cubicBezTo>
                <a:cubicBezTo>
                  <a:pt x="8095" y="12172"/>
                  <a:pt x="8137" y="11497"/>
                  <a:pt x="8157" y="11244"/>
                </a:cubicBezTo>
                <a:cubicBezTo>
                  <a:pt x="8161" y="11202"/>
                  <a:pt x="8162" y="11145"/>
                  <a:pt x="8166" y="11099"/>
                </a:cubicBezTo>
                <a:cubicBezTo>
                  <a:pt x="8164" y="11037"/>
                  <a:pt x="8166" y="10981"/>
                  <a:pt x="8174" y="10881"/>
                </a:cubicBezTo>
                <a:cubicBezTo>
                  <a:pt x="8180" y="10810"/>
                  <a:pt x="8183" y="10778"/>
                  <a:pt x="8191" y="10735"/>
                </a:cubicBezTo>
                <a:cubicBezTo>
                  <a:pt x="8228" y="10187"/>
                  <a:pt x="8260" y="9600"/>
                  <a:pt x="8258" y="9427"/>
                </a:cubicBezTo>
                <a:cubicBezTo>
                  <a:pt x="8258" y="9391"/>
                  <a:pt x="8262" y="9350"/>
                  <a:pt x="8266" y="9318"/>
                </a:cubicBezTo>
                <a:cubicBezTo>
                  <a:pt x="8275" y="9200"/>
                  <a:pt x="8286" y="9112"/>
                  <a:pt x="8300" y="9088"/>
                </a:cubicBezTo>
                <a:cubicBezTo>
                  <a:pt x="8322" y="9050"/>
                  <a:pt x="8342" y="9031"/>
                  <a:pt x="8358" y="9039"/>
                </a:cubicBezTo>
                <a:close/>
                <a:moveTo>
                  <a:pt x="15025" y="12444"/>
                </a:moveTo>
                <a:cubicBezTo>
                  <a:pt x="15076" y="12420"/>
                  <a:pt x="15122" y="12628"/>
                  <a:pt x="15226" y="13292"/>
                </a:cubicBezTo>
                <a:cubicBezTo>
                  <a:pt x="15292" y="13711"/>
                  <a:pt x="15377" y="14231"/>
                  <a:pt x="15419" y="14455"/>
                </a:cubicBezTo>
                <a:cubicBezTo>
                  <a:pt x="15460" y="14680"/>
                  <a:pt x="15502" y="14908"/>
                  <a:pt x="15511" y="14964"/>
                </a:cubicBezTo>
                <a:cubicBezTo>
                  <a:pt x="15549" y="15208"/>
                  <a:pt x="15700" y="15947"/>
                  <a:pt x="15737" y="16079"/>
                </a:cubicBezTo>
                <a:cubicBezTo>
                  <a:pt x="15759" y="16158"/>
                  <a:pt x="15779" y="16255"/>
                  <a:pt x="15779" y="16285"/>
                </a:cubicBezTo>
                <a:cubicBezTo>
                  <a:pt x="15779" y="16315"/>
                  <a:pt x="15808" y="16436"/>
                  <a:pt x="15846" y="16551"/>
                </a:cubicBezTo>
                <a:cubicBezTo>
                  <a:pt x="15884" y="16667"/>
                  <a:pt x="15956" y="16902"/>
                  <a:pt x="16005" y="17084"/>
                </a:cubicBezTo>
                <a:cubicBezTo>
                  <a:pt x="16054" y="17267"/>
                  <a:pt x="16123" y="17520"/>
                  <a:pt x="16164" y="17642"/>
                </a:cubicBezTo>
                <a:cubicBezTo>
                  <a:pt x="16296" y="18032"/>
                  <a:pt x="16301" y="18030"/>
                  <a:pt x="15586" y="18042"/>
                </a:cubicBezTo>
                <a:cubicBezTo>
                  <a:pt x="14654" y="18057"/>
                  <a:pt x="13388" y="18108"/>
                  <a:pt x="13166" y="18139"/>
                </a:cubicBezTo>
                <a:cubicBezTo>
                  <a:pt x="13059" y="18153"/>
                  <a:pt x="12621" y="18184"/>
                  <a:pt x="12194" y="18211"/>
                </a:cubicBezTo>
                <a:cubicBezTo>
                  <a:pt x="11767" y="18239"/>
                  <a:pt x="11287" y="18268"/>
                  <a:pt x="11122" y="18284"/>
                </a:cubicBezTo>
                <a:cubicBezTo>
                  <a:pt x="10957" y="18300"/>
                  <a:pt x="10684" y="18347"/>
                  <a:pt x="10519" y="18381"/>
                </a:cubicBezTo>
                <a:cubicBezTo>
                  <a:pt x="10133" y="18461"/>
                  <a:pt x="10044" y="18426"/>
                  <a:pt x="10050" y="18223"/>
                </a:cubicBezTo>
                <a:cubicBezTo>
                  <a:pt x="10057" y="17977"/>
                  <a:pt x="10296" y="17297"/>
                  <a:pt x="10436" y="17121"/>
                </a:cubicBezTo>
                <a:cubicBezTo>
                  <a:pt x="10505" y="17034"/>
                  <a:pt x="10636" y="16796"/>
                  <a:pt x="10729" y="16600"/>
                </a:cubicBezTo>
                <a:cubicBezTo>
                  <a:pt x="10916" y="16200"/>
                  <a:pt x="11010" y="16136"/>
                  <a:pt x="11047" y="16394"/>
                </a:cubicBezTo>
                <a:cubicBezTo>
                  <a:pt x="11117" y="16884"/>
                  <a:pt x="11401" y="17390"/>
                  <a:pt x="11734" y="17618"/>
                </a:cubicBezTo>
                <a:cubicBezTo>
                  <a:pt x="12339" y="18031"/>
                  <a:pt x="13279" y="17410"/>
                  <a:pt x="13836" y="16224"/>
                </a:cubicBezTo>
                <a:cubicBezTo>
                  <a:pt x="14210" y="15427"/>
                  <a:pt x="14479" y="14588"/>
                  <a:pt x="14816" y="13183"/>
                </a:cubicBezTo>
                <a:cubicBezTo>
                  <a:pt x="14903" y="12818"/>
                  <a:pt x="14991" y="12495"/>
                  <a:pt x="15008" y="12468"/>
                </a:cubicBezTo>
                <a:cubicBezTo>
                  <a:pt x="15016" y="12456"/>
                  <a:pt x="15018" y="12447"/>
                  <a:pt x="15025" y="12444"/>
                </a:cubicBezTo>
                <a:close/>
                <a:moveTo>
                  <a:pt x="10863" y="14964"/>
                </a:moveTo>
                <a:cubicBezTo>
                  <a:pt x="10875" y="14969"/>
                  <a:pt x="10888" y="14992"/>
                  <a:pt x="10905" y="15037"/>
                </a:cubicBezTo>
                <a:cubicBezTo>
                  <a:pt x="10954" y="15170"/>
                  <a:pt x="10930" y="15385"/>
                  <a:pt x="10829" y="15691"/>
                </a:cubicBezTo>
                <a:cubicBezTo>
                  <a:pt x="10749" y="15931"/>
                  <a:pt x="10685" y="16014"/>
                  <a:pt x="10645" y="15921"/>
                </a:cubicBezTo>
                <a:cubicBezTo>
                  <a:pt x="10615" y="15852"/>
                  <a:pt x="10762" y="15087"/>
                  <a:pt x="10821" y="15000"/>
                </a:cubicBezTo>
                <a:cubicBezTo>
                  <a:pt x="10841" y="14971"/>
                  <a:pt x="10850" y="14959"/>
                  <a:pt x="10863" y="14964"/>
                </a:cubicBezTo>
                <a:close/>
                <a:moveTo>
                  <a:pt x="9104" y="19144"/>
                </a:moveTo>
                <a:cubicBezTo>
                  <a:pt x="9187" y="19151"/>
                  <a:pt x="9230" y="19181"/>
                  <a:pt x="9238" y="19241"/>
                </a:cubicBezTo>
                <a:cubicBezTo>
                  <a:pt x="9260" y="19410"/>
                  <a:pt x="8795" y="20040"/>
                  <a:pt x="8400" y="20368"/>
                </a:cubicBezTo>
                <a:cubicBezTo>
                  <a:pt x="8225" y="20514"/>
                  <a:pt x="7668" y="20819"/>
                  <a:pt x="7412" y="20913"/>
                </a:cubicBezTo>
                <a:cubicBezTo>
                  <a:pt x="6806" y="21136"/>
                  <a:pt x="6838" y="21123"/>
                  <a:pt x="6139" y="21240"/>
                </a:cubicBezTo>
                <a:cubicBezTo>
                  <a:pt x="5726" y="21310"/>
                  <a:pt x="5345" y="21328"/>
                  <a:pt x="4338" y="21289"/>
                </a:cubicBezTo>
                <a:cubicBezTo>
                  <a:pt x="4036" y="21277"/>
                  <a:pt x="3917" y="21245"/>
                  <a:pt x="3886" y="21192"/>
                </a:cubicBezTo>
                <a:cubicBezTo>
                  <a:pt x="3828" y="21090"/>
                  <a:pt x="3853" y="21051"/>
                  <a:pt x="4104" y="20853"/>
                </a:cubicBezTo>
                <a:cubicBezTo>
                  <a:pt x="4501" y="20539"/>
                  <a:pt x="5291" y="20146"/>
                  <a:pt x="6022" y="19895"/>
                </a:cubicBezTo>
                <a:cubicBezTo>
                  <a:pt x="6663" y="19676"/>
                  <a:pt x="6764" y="19639"/>
                  <a:pt x="7152" y="19556"/>
                </a:cubicBezTo>
                <a:cubicBezTo>
                  <a:pt x="7528" y="19476"/>
                  <a:pt x="7680" y="19477"/>
                  <a:pt x="7806" y="19556"/>
                </a:cubicBezTo>
                <a:cubicBezTo>
                  <a:pt x="7839" y="19577"/>
                  <a:pt x="7913" y="19535"/>
                  <a:pt x="7990" y="19459"/>
                </a:cubicBezTo>
                <a:cubicBezTo>
                  <a:pt x="8068" y="19383"/>
                  <a:pt x="8197" y="19320"/>
                  <a:pt x="8308" y="19302"/>
                </a:cubicBezTo>
                <a:cubicBezTo>
                  <a:pt x="8410" y="19285"/>
                  <a:pt x="8603" y="19235"/>
                  <a:pt x="8744" y="19193"/>
                </a:cubicBezTo>
                <a:cubicBezTo>
                  <a:pt x="8899" y="19146"/>
                  <a:pt x="9020" y="19137"/>
                  <a:pt x="9104" y="19144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200" name="CuadroTexto 18"/>
          <p:cNvSpPr txBox="1"/>
          <p:nvPr/>
        </p:nvSpPr>
        <p:spPr>
          <a:xfrm>
            <a:off x="2046026" y="406928"/>
            <a:ext cx="4385524" cy="19964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Level 1 Certificate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/>
            <a:r>
              <a:t>Level 1 Rigo Concept PSSE. </a:t>
            </a:r>
          </a:p>
          <a:p>
            <a:pPr algn="ctr"/>
            <a:r>
              <a:t>Treatment principles, correction strategies and basic positions </a:t>
            </a:r>
          </a:p>
        </p:txBody>
      </p:sp>
      <p:sp>
        <p:nvSpPr>
          <p:cNvPr id="201" name="CuadroTexto 9"/>
          <p:cNvSpPr txBox="1"/>
          <p:nvPr/>
        </p:nvSpPr>
        <p:spPr>
          <a:xfrm>
            <a:off x="67985" y="2407680"/>
            <a:ext cx="1561521" cy="614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1000"/>
            </a:pPr>
          </a:p>
          <a:p>
            <a:pPr>
              <a:defRPr b="1" sz="900"/>
            </a:pPr>
            <a:r>
              <a:t>Chair: Manuel Rigo (Spain)</a:t>
            </a:r>
          </a:p>
          <a:p>
            <a:pPr>
              <a:defRPr b="1" sz="900"/>
            </a:pPr>
            <a:r>
              <a:t>Co-Chair: Mina Jelacic (Serbia)</a:t>
            </a:r>
          </a:p>
          <a:p>
            <a:pPr>
              <a:defRPr b="1" sz="900"/>
            </a:pPr>
            <a:r>
              <a:t>Teachers by Countries </a:t>
            </a:r>
          </a:p>
          <a:p>
            <a:pPr>
              <a:defRPr b="1" sz="900"/>
            </a:pPr>
            <a:r>
              <a:t>Australia</a:t>
            </a:r>
          </a:p>
          <a:p>
            <a:pPr>
              <a:defRPr sz="900"/>
            </a:pPr>
            <a:r>
              <a:t>Rebecca Harding</a:t>
            </a:r>
          </a:p>
          <a:p>
            <a:pPr>
              <a:defRPr sz="900"/>
            </a:pPr>
            <a:r>
              <a:t>Larry Cohen</a:t>
            </a:r>
          </a:p>
          <a:p>
            <a:pPr>
              <a:defRPr b="1" sz="900"/>
            </a:pPr>
            <a:r>
              <a:t>Bulgaria</a:t>
            </a:r>
          </a:p>
          <a:p>
            <a:pPr>
              <a:defRPr sz="900"/>
            </a:pPr>
            <a:r>
              <a:t>Borislav Chongov</a:t>
            </a:r>
          </a:p>
          <a:p>
            <a:pPr>
              <a:defRPr b="1" sz="900"/>
            </a:pPr>
            <a:r>
              <a:t>France</a:t>
            </a:r>
          </a:p>
          <a:p>
            <a:pPr>
              <a:defRPr sz="900"/>
            </a:pPr>
            <a:r>
              <a:t>Sonia Mart</a:t>
            </a:r>
            <a:r>
              <a:t>ínez</a:t>
            </a:r>
          </a:p>
          <a:p>
            <a:pPr>
              <a:defRPr sz="900"/>
            </a:pPr>
            <a:r>
              <a:t>Rebecca Sauvagnac</a:t>
            </a:r>
          </a:p>
          <a:p>
            <a:pPr>
              <a:defRPr b="1" sz="900"/>
            </a:pPr>
            <a:r>
              <a:t>Greece</a:t>
            </a:r>
          </a:p>
          <a:p>
            <a:pPr>
              <a:defRPr sz="900"/>
            </a:pPr>
            <a:r>
              <a:t>Nikos Karavidas</a:t>
            </a:r>
          </a:p>
          <a:p>
            <a:pPr>
              <a:defRPr b="1" sz="900"/>
            </a:pPr>
            <a:r>
              <a:t>Israel </a:t>
            </a:r>
          </a:p>
          <a:p>
            <a:pPr>
              <a:defRPr sz="900"/>
            </a:pPr>
            <a:r>
              <a:t>Iris Braz</a:t>
            </a:r>
          </a:p>
          <a:p>
            <a:pPr>
              <a:defRPr sz="900"/>
            </a:pPr>
            <a:r>
              <a:t>Dror Levi</a:t>
            </a:r>
          </a:p>
          <a:p>
            <a:pPr>
              <a:defRPr sz="900"/>
            </a:pPr>
            <a:r>
              <a:t>Lior Neuhaus-Sulam</a:t>
            </a:r>
          </a:p>
          <a:p>
            <a:pPr>
              <a:defRPr sz="900"/>
            </a:pPr>
            <a:r>
              <a:t>Tamar Neuhaus</a:t>
            </a:r>
          </a:p>
          <a:p>
            <a:pPr>
              <a:defRPr sz="900"/>
            </a:pPr>
            <a:r>
              <a:t>Liat Sadot</a:t>
            </a:r>
          </a:p>
          <a:p>
            <a:pPr>
              <a:defRPr b="1" sz="900"/>
            </a:pPr>
            <a:r>
              <a:t>Poland</a:t>
            </a:r>
          </a:p>
          <a:p>
            <a:pPr>
              <a:defRPr sz="900"/>
            </a:pPr>
            <a:r>
              <a:t>Mateus Kozinoga</a:t>
            </a:r>
          </a:p>
          <a:p>
            <a:pPr>
              <a:defRPr b="1" sz="900"/>
            </a:pPr>
            <a:r>
              <a:t>Spain</a:t>
            </a:r>
          </a:p>
          <a:p>
            <a:pPr>
              <a:defRPr sz="900"/>
            </a:pPr>
            <a:r>
              <a:t>Garikoitz Aristegui </a:t>
            </a:r>
          </a:p>
          <a:p>
            <a:pPr>
              <a:defRPr sz="900"/>
            </a:pPr>
            <a:r>
              <a:t>Sonia Martínez</a:t>
            </a:r>
          </a:p>
          <a:p>
            <a:pPr>
              <a:defRPr sz="900"/>
            </a:pPr>
            <a:r>
              <a:t>Nuria Puigdevall</a:t>
            </a:r>
          </a:p>
          <a:p>
            <a:pPr>
              <a:defRPr sz="900"/>
            </a:pPr>
            <a:r>
              <a:t>Manuel Rigo</a:t>
            </a:r>
          </a:p>
          <a:p>
            <a:pPr>
              <a:defRPr sz="900"/>
            </a:pPr>
            <a:r>
              <a:t>Mónica Villagrasa</a:t>
            </a:r>
          </a:p>
          <a:p>
            <a:pPr>
              <a:defRPr b="1" sz="900"/>
            </a:pPr>
            <a:r>
              <a:t>Taiwan</a:t>
            </a:r>
          </a:p>
          <a:p>
            <a:pPr>
              <a:defRPr sz="900"/>
            </a:pPr>
            <a:r>
              <a:t>Chin-Yen, Tseng</a:t>
            </a:r>
          </a:p>
          <a:p>
            <a:pPr>
              <a:defRPr sz="900"/>
            </a:pPr>
            <a:r>
              <a:t>Yumin, Ding</a:t>
            </a:r>
          </a:p>
          <a:p>
            <a:pPr>
              <a:defRPr b="1" sz="900"/>
            </a:pPr>
            <a:r>
              <a:t>The Netherlands</a:t>
            </a:r>
          </a:p>
          <a:p>
            <a:pPr>
              <a:defRPr sz="900"/>
            </a:pPr>
            <a:r>
              <a:t>Marjan De Jonge</a:t>
            </a:r>
          </a:p>
          <a:p>
            <a:pPr>
              <a:defRPr sz="900"/>
            </a:pPr>
            <a:r>
              <a:t>Ilse de Wilde-Kramer</a:t>
            </a:r>
          </a:p>
          <a:p>
            <a:pPr>
              <a:defRPr sz="900">
                <a:solidFill>
                  <a:srgbClr val="333333"/>
                </a:solidFill>
              </a:defRPr>
            </a:pPr>
            <a:r>
              <a:t>Mariëtte Zoer</a:t>
            </a:r>
          </a:p>
          <a:p>
            <a:pPr>
              <a:defRPr b="1" sz="900"/>
            </a:pPr>
            <a:r>
              <a:t>USA</a:t>
            </a:r>
          </a:p>
          <a:p>
            <a:pPr>
              <a:defRPr sz="900"/>
            </a:pPr>
            <a:r>
              <a:t>Beth Janssen</a:t>
            </a:r>
          </a:p>
          <a:p>
            <a:pPr>
              <a:defRPr sz="900"/>
            </a:pPr>
            <a:r>
              <a:t>Cindy Marti</a:t>
            </a:r>
          </a:p>
          <a:p>
            <a:pPr>
              <a:defRPr sz="900"/>
            </a:pPr>
            <a:r>
              <a:t>Patti Orthwein</a:t>
            </a:r>
          </a:p>
          <a:p>
            <a:pPr>
              <a:defRPr sz="900"/>
            </a:pPr>
            <a:r>
              <a:t>Amy Sbihli</a:t>
            </a:r>
          </a:p>
          <a:p>
            <a:pPr>
              <a:defRPr b="1" sz="900"/>
            </a:pPr>
            <a:r>
              <a:t>Latino America</a:t>
            </a:r>
          </a:p>
          <a:p>
            <a:pPr>
              <a:defRPr sz="900"/>
            </a:pPr>
            <a:r>
              <a:t>Garikoitz Aristegui</a:t>
            </a:r>
            <a:endParaRPr sz="1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adroTexto 8"/>
          <p:cNvSpPr txBox="1"/>
          <p:nvPr/>
        </p:nvSpPr>
        <p:spPr>
          <a:xfrm>
            <a:off x="1765300" y="3244842"/>
            <a:ext cx="4714218" cy="485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CERTIFICADO</a:t>
            </a:r>
          </a:p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Se certifica que: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Ha realizado y superado el examen del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Curso Online Nivel Básico de 24 horas lectivas: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Conocimientos básicos en escoliosis y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otras deformidades vertebrales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 Este Certificado permite registrarse al Nivel 1 del Curso de Certificación de Ejercicios Específicos de Fisioterapia para la Escoliosis Rigo Concept.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El curso de Certificación consta de 4 niveles: </a:t>
            </a:r>
          </a:p>
          <a:p>
            <a:pPr algn="ctr">
              <a:defRPr sz="1200" u="sng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rPr u="none"/>
              <a:t>Nivel Base, Nivel 1, Nivel 2 y Nivel 3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 </a:t>
            </a:r>
            <a:endParaRPr sz="1200"/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endParaRPr>
              <a:latin typeface="ＭＳ ゴシック"/>
              <a:ea typeface="ＭＳ ゴシック"/>
              <a:cs typeface="ＭＳ ゴシック"/>
              <a:sym typeface="ＭＳ ゴシック"/>
            </a:endParaR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 Garikoitz Aristegui PT, OT PhD                              </a:t>
            </a:r>
            <a:r>
              <a:t>Dr. Manuel Rigo MD PhD </a:t>
            </a: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   Chair of the On-line Base Level                            BSPTS Founder and Chair</a:t>
            </a:r>
          </a:p>
        </p:txBody>
      </p:sp>
      <p:pic>
        <p:nvPicPr>
          <p:cNvPr id="125" name="Firma garikoitz.jpg" descr="Firma garikoitz.jpg"/>
          <p:cNvPicPr>
            <a:picLocks noChangeAspect="1"/>
          </p:cNvPicPr>
          <p:nvPr/>
        </p:nvPicPr>
        <p:blipFill>
          <a:blip r:embed="rId2">
            <a:extLst/>
          </a:blip>
          <a:srcRect l="430" t="16293" r="2289" b="10379"/>
          <a:stretch>
            <a:fillRect/>
          </a:stretch>
        </p:blipFill>
        <p:spPr>
          <a:xfrm>
            <a:off x="2083085" y="7659357"/>
            <a:ext cx="1761215" cy="706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0" h="21236" fill="norm" stroke="1" extrusionOk="0">
                <a:moveTo>
                  <a:pt x="20236" y="10"/>
                </a:moveTo>
                <a:cubicBezTo>
                  <a:pt x="19939" y="51"/>
                  <a:pt x="19657" y="196"/>
                  <a:pt x="19543" y="428"/>
                </a:cubicBezTo>
                <a:cubicBezTo>
                  <a:pt x="19461" y="593"/>
                  <a:pt x="19380" y="577"/>
                  <a:pt x="19278" y="368"/>
                </a:cubicBezTo>
                <a:cubicBezTo>
                  <a:pt x="19198" y="204"/>
                  <a:pt x="19143" y="168"/>
                  <a:pt x="19158" y="285"/>
                </a:cubicBezTo>
                <a:cubicBezTo>
                  <a:pt x="19187" y="516"/>
                  <a:pt x="18857" y="1538"/>
                  <a:pt x="18753" y="1538"/>
                </a:cubicBezTo>
                <a:cubicBezTo>
                  <a:pt x="18718" y="1538"/>
                  <a:pt x="18551" y="1886"/>
                  <a:pt x="18378" y="2313"/>
                </a:cubicBezTo>
                <a:cubicBezTo>
                  <a:pt x="18077" y="3056"/>
                  <a:pt x="18064" y="3161"/>
                  <a:pt x="18060" y="4854"/>
                </a:cubicBezTo>
                <a:cubicBezTo>
                  <a:pt x="18058" y="5828"/>
                  <a:pt x="18007" y="6741"/>
                  <a:pt x="17950" y="6882"/>
                </a:cubicBezTo>
                <a:cubicBezTo>
                  <a:pt x="17808" y="7233"/>
                  <a:pt x="16321" y="7641"/>
                  <a:pt x="16207" y="7359"/>
                </a:cubicBezTo>
                <a:cubicBezTo>
                  <a:pt x="16125" y="7155"/>
                  <a:pt x="16456" y="3380"/>
                  <a:pt x="16607" y="2814"/>
                </a:cubicBezTo>
                <a:cubicBezTo>
                  <a:pt x="16641" y="2687"/>
                  <a:pt x="16679" y="2111"/>
                  <a:pt x="16693" y="1538"/>
                </a:cubicBezTo>
                <a:cubicBezTo>
                  <a:pt x="16707" y="964"/>
                  <a:pt x="16737" y="416"/>
                  <a:pt x="16761" y="321"/>
                </a:cubicBezTo>
                <a:cubicBezTo>
                  <a:pt x="16785" y="225"/>
                  <a:pt x="16763" y="142"/>
                  <a:pt x="16708" y="142"/>
                </a:cubicBezTo>
                <a:cubicBezTo>
                  <a:pt x="16653" y="142"/>
                  <a:pt x="16607" y="459"/>
                  <a:pt x="16607" y="846"/>
                </a:cubicBezTo>
                <a:cubicBezTo>
                  <a:pt x="16607" y="1256"/>
                  <a:pt x="16549" y="1603"/>
                  <a:pt x="16467" y="1681"/>
                </a:cubicBezTo>
                <a:cubicBezTo>
                  <a:pt x="16367" y="1776"/>
                  <a:pt x="16328" y="2169"/>
                  <a:pt x="16328" y="3041"/>
                </a:cubicBezTo>
                <a:cubicBezTo>
                  <a:pt x="16328" y="3826"/>
                  <a:pt x="16276" y="4364"/>
                  <a:pt x="16188" y="4544"/>
                </a:cubicBezTo>
                <a:cubicBezTo>
                  <a:pt x="16106" y="4712"/>
                  <a:pt x="16041" y="5339"/>
                  <a:pt x="16024" y="6131"/>
                </a:cubicBezTo>
                <a:lnTo>
                  <a:pt x="15996" y="7443"/>
                </a:lnTo>
                <a:lnTo>
                  <a:pt x="14970" y="7514"/>
                </a:lnTo>
                <a:cubicBezTo>
                  <a:pt x="13786" y="7591"/>
                  <a:pt x="13645" y="7520"/>
                  <a:pt x="13791" y="6930"/>
                </a:cubicBezTo>
                <a:cubicBezTo>
                  <a:pt x="14260" y="5027"/>
                  <a:pt x="14276" y="4938"/>
                  <a:pt x="14152" y="4747"/>
                </a:cubicBezTo>
                <a:cubicBezTo>
                  <a:pt x="14066" y="4614"/>
                  <a:pt x="14016" y="4709"/>
                  <a:pt x="13993" y="5069"/>
                </a:cubicBezTo>
                <a:cubicBezTo>
                  <a:pt x="13976" y="5352"/>
                  <a:pt x="13909" y="5749"/>
                  <a:pt x="13844" y="5940"/>
                </a:cubicBezTo>
                <a:cubicBezTo>
                  <a:pt x="13779" y="6131"/>
                  <a:pt x="13703" y="6467"/>
                  <a:pt x="13671" y="6691"/>
                </a:cubicBezTo>
                <a:cubicBezTo>
                  <a:pt x="13585" y="7286"/>
                  <a:pt x="13161" y="7718"/>
                  <a:pt x="13016" y="7359"/>
                </a:cubicBezTo>
                <a:cubicBezTo>
                  <a:pt x="12861" y="6977"/>
                  <a:pt x="12916" y="4049"/>
                  <a:pt x="13084" y="3733"/>
                </a:cubicBezTo>
                <a:cubicBezTo>
                  <a:pt x="13170" y="3570"/>
                  <a:pt x="13203" y="2988"/>
                  <a:pt x="13194" y="1883"/>
                </a:cubicBezTo>
                <a:cubicBezTo>
                  <a:pt x="13184" y="546"/>
                  <a:pt x="13152" y="255"/>
                  <a:pt x="13016" y="189"/>
                </a:cubicBezTo>
                <a:cubicBezTo>
                  <a:pt x="12868" y="119"/>
                  <a:pt x="12854" y="365"/>
                  <a:pt x="12848" y="2623"/>
                </a:cubicBezTo>
                <a:cubicBezTo>
                  <a:pt x="12840" y="5500"/>
                  <a:pt x="12757" y="7199"/>
                  <a:pt x="12621" y="7228"/>
                </a:cubicBezTo>
                <a:cubicBezTo>
                  <a:pt x="12570" y="7239"/>
                  <a:pt x="12453" y="7324"/>
                  <a:pt x="12366" y="7419"/>
                </a:cubicBezTo>
                <a:cubicBezTo>
                  <a:pt x="12118" y="7691"/>
                  <a:pt x="11015" y="7227"/>
                  <a:pt x="8405" y="5737"/>
                </a:cubicBezTo>
                <a:cubicBezTo>
                  <a:pt x="8053" y="5536"/>
                  <a:pt x="7892" y="4930"/>
                  <a:pt x="8039" y="4377"/>
                </a:cubicBezTo>
                <a:cubicBezTo>
                  <a:pt x="8099" y="4154"/>
                  <a:pt x="8196" y="3996"/>
                  <a:pt x="8256" y="4031"/>
                </a:cubicBezTo>
                <a:cubicBezTo>
                  <a:pt x="8316" y="4066"/>
                  <a:pt x="8338" y="4006"/>
                  <a:pt x="8309" y="3888"/>
                </a:cubicBezTo>
                <a:cubicBezTo>
                  <a:pt x="8279" y="3770"/>
                  <a:pt x="8403" y="3447"/>
                  <a:pt x="8583" y="3184"/>
                </a:cubicBezTo>
                <a:cubicBezTo>
                  <a:pt x="8764" y="2921"/>
                  <a:pt x="8915" y="2600"/>
                  <a:pt x="8915" y="2468"/>
                </a:cubicBezTo>
                <a:cubicBezTo>
                  <a:pt x="8915" y="2093"/>
                  <a:pt x="8470" y="2187"/>
                  <a:pt x="8410" y="2575"/>
                </a:cubicBezTo>
                <a:cubicBezTo>
                  <a:pt x="8380" y="2767"/>
                  <a:pt x="8292" y="2933"/>
                  <a:pt x="8213" y="2933"/>
                </a:cubicBezTo>
                <a:cubicBezTo>
                  <a:pt x="8134" y="2933"/>
                  <a:pt x="8068" y="3081"/>
                  <a:pt x="8068" y="3267"/>
                </a:cubicBezTo>
                <a:cubicBezTo>
                  <a:pt x="8068" y="3454"/>
                  <a:pt x="7973" y="3729"/>
                  <a:pt x="7856" y="3876"/>
                </a:cubicBezTo>
                <a:cubicBezTo>
                  <a:pt x="7740" y="4023"/>
                  <a:pt x="7576" y="4362"/>
                  <a:pt x="7491" y="4627"/>
                </a:cubicBezTo>
                <a:cubicBezTo>
                  <a:pt x="7374" y="4991"/>
                  <a:pt x="7306" y="5043"/>
                  <a:pt x="7211" y="4854"/>
                </a:cubicBezTo>
                <a:cubicBezTo>
                  <a:pt x="7142" y="4716"/>
                  <a:pt x="6935" y="4547"/>
                  <a:pt x="6754" y="4484"/>
                </a:cubicBezTo>
                <a:cubicBezTo>
                  <a:pt x="6574" y="4421"/>
                  <a:pt x="6027" y="4108"/>
                  <a:pt x="5536" y="3780"/>
                </a:cubicBezTo>
                <a:cubicBezTo>
                  <a:pt x="5046" y="3453"/>
                  <a:pt x="4417" y="3106"/>
                  <a:pt x="4141" y="3017"/>
                </a:cubicBezTo>
                <a:cubicBezTo>
                  <a:pt x="3641" y="2856"/>
                  <a:pt x="3639" y="2860"/>
                  <a:pt x="3712" y="3411"/>
                </a:cubicBezTo>
                <a:cubicBezTo>
                  <a:pt x="3753" y="3716"/>
                  <a:pt x="3793" y="4353"/>
                  <a:pt x="3799" y="4818"/>
                </a:cubicBezTo>
                <a:cubicBezTo>
                  <a:pt x="3805" y="5283"/>
                  <a:pt x="3862" y="5824"/>
                  <a:pt x="3929" y="6023"/>
                </a:cubicBezTo>
                <a:cubicBezTo>
                  <a:pt x="3996" y="6222"/>
                  <a:pt x="4074" y="6837"/>
                  <a:pt x="4102" y="7383"/>
                </a:cubicBezTo>
                <a:cubicBezTo>
                  <a:pt x="4130" y="7930"/>
                  <a:pt x="4197" y="8503"/>
                  <a:pt x="4247" y="8660"/>
                </a:cubicBezTo>
                <a:cubicBezTo>
                  <a:pt x="4310" y="8857"/>
                  <a:pt x="4246" y="9220"/>
                  <a:pt x="4040" y="9865"/>
                </a:cubicBezTo>
                <a:cubicBezTo>
                  <a:pt x="3876" y="10375"/>
                  <a:pt x="3761" y="10895"/>
                  <a:pt x="3789" y="11010"/>
                </a:cubicBezTo>
                <a:cubicBezTo>
                  <a:pt x="3818" y="11125"/>
                  <a:pt x="3762" y="11475"/>
                  <a:pt x="3659" y="11797"/>
                </a:cubicBezTo>
                <a:cubicBezTo>
                  <a:pt x="3513" y="12256"/>
                  <a:pt x="3472" y="12740"/>
                  <a:pt x="3472" y="14028"/>
                </a:cubicBezTo>
                <a:cubicBezTo>
                  <a:pt x="3472" y="15155"/>
                  <a:pt x="3503" y="15655"/>
                  <a:pt x="3577" y="15615"/>
                </a:cubicBezTo>
                <a:cubicBezTo>
                  <a:pt x="3716" y="15541"/>
                  <a:pt x="3836" y="16530"/>
                  <a:pt x="3780" y="17321"/>
                </a:cubicBezTo>
                <a:cubicBezTo>
                  <a:pt x="3750" y="17739"/>
                  <a:pt x="3796" y="18066"/>
                  <a:pt x="3934" y="18383"/>
                </a:cubicBezTo>
                <a:cubicBezTo>
                  <a:pt x="4208" y="19013"/>
                  <a:pt x="4071" y="19228"/>
                  <a:pt x="3144" y="19587"/>
                </a:cubicBezTo>
                <a:cubicBezTo>
                  <a:pt x="2230" y="19942"/>
                  <a:pt x="60" y="21012"/>
                  <a:pt x="6" y="21138"/>
                </a:cubicBezTo>
                <a:cubicBezTo>
                  <a:pt x="-179" y="21570"/>
                  <a:pt x="3899" y="20518"/>
                  <a:pt x="8679" y="18907"/>
                </a:cubicBezTo>
                <a:cubicBezTo>
                  <a:pt x="12398" y="17654"/>
                  <a:pt x="13369" y="17480"/>
                  <a:pt x="14763" y="17750"/>
                </a:cubicBezTo>
                <a:cubicBezTo>
                  <a:pt x="15486" y="17890"/>
                  <a:pt x="16699" y="18314"/>
                  <a:pt x="17464" y="18693"/>
                </a:cubicBezTo>
                <a:cubicBezTo>
                  <a:pt x="18228" y="19071"/>
                  <a:pt x="18960" y="19373"/>
                  <a:pt x="19090" y="19373"/>
                </a:cubicBezTo>
                <a:cubicBezTo>
                  <a:pt x="19356" y="19373"/>
                  <a:pt x="19406" y="18903"/>
                  <a:pt x="19187" y="18454"/>
                </a:cubicBezTo>
                <a:cubicBezTo>
                  <a:pt x="19109" y="18295"/>
                  <a:pt x="19047" y="17995"/>
                  <a:pt x="19047" y="17786"/>
                </a:cubicBezTo>
                <a:cubicBezTo>
                  <a:pt x="19047" y="17577"/>
                  <a:pt x="18960" y="17268"/>
                  <a:pt x="18855" y="17106"/>
                </a:cubicBezTo>
                <a:cubicBezTo>
                  <a:pt x="18749" y="16944"/>
                  <a:pt x="18687" y="16727"/>
                  <a:pt x="18715" y="16617"/>
                </a:cubicBezTo>
                <a:cubicBezTo>
                  <a:pt x="18742" y="16507"/>
                  <a:pt x="18701" y="16356"/>
                  <a:pt x="18624" y="16283"/>
                </a:cubicBezTo>
                <a:cubicBezTo>
                  <a:pt x="18546" y="16210"/>
                  <a:pt x="18484" y="15872"/>
                  <a:pt x="18484" y="15531"/>
                </a:cubicBezTo>
                <a:cubicBezTo>
                  <a:pt x="18484" y="15191"/>
                  <a:pt x="18424" y="14790"/>
                  <a:pt x="18349" y="14648"/>
                </a:cubicBezTo>
                <a:cubicBezTo>
                  <a:pt x="18274" y="14507"/>
                  <a:pt x="18197" y="14132"/>
                  <a:pt x="18181" y="13813"/>
                </a:cubicBezTo>
                <a:cubicBezTo>
                  <a:pt x="18164" y="13495"/>
                  <a:pt x="18116" y="13106"/>
                  <a:pt x="18075" y="12943"/>
                </a:cubicBezTo>
                <a:cubicBezTo>
                  <a:pt x="18033" y="12779"/>
                  <a:pt x="17979" y="11873"/>
                  <a:pt x="17950" y="10926"/>
                </a:cubicBezTo>
                <a:cubicBezTo>
                  <a:pt x="17908" y="9565"/>
                  <a:pt x="17925" y="9080"/>
                  <a:pt x="18046" y="8624"/>
                </a:cubicBezTo>
                <a:cubicBezTo>
                  <a:pt x="18142" y="8264"/>
                  <a:pt x="18163" y="7998"/>
                  <a:pt x="18104" y="7908"/>
                </a:cubicBezTo>
                <a:cubicBezTo>
                  <a:pt x="18052" y="7829"/>
                  <a:pt x="18034" y="7679"/>
                  <a:pt x="18060" y="7574"/>
                </a:cubicBezTo>
                <a:cubicBezTo>
                  <a:pt x="18110" y="7375"/>
                  <a:pt x="19365" y="6553"/>
                  <a:pt x="19610" y="6560"/>
                </a:cubicBezTo>
                <a:cubicBezTo>
                  <a:pt x="19688" y="6562"/>
                  <a:pt x="19941" y="6185"/>
                  <a:pt x="20173" y="5713"/>
                </a:cubicBezTo>
                <a:cubicBezTo>
                  <a:pt x="20406" y="5241"/>
                  <a:pt x="20654" y="4899"/>
                  <a:pt x="20727" y="4961"/>
                </a:cubicBezTo>
                <a:cubicBezTo>
                  <a:pt x="20819" y="5041"/>
                  <a:pt x="20841" y="4957"/>
                  <a:pt x="20799" y="4687"/>
                </a:cubicBezTo>
                <a:cubicBezTo>
                  <a:pt x="20763" y="4457"/>
                  <a:pt x="20790" y="4246"/>
                  <a:pt x="20866" y="4174"/>
                </a:cubicBezTo>
                <a:cubicBezTo>
                  <a:pt x="20937" y="4107"/>
                  <a:pt x="21063" y="3622"/>
                  <a:pt x="21141" y="3088"/>
                </a:cubicBezTo>
                <a:cubicBezTo>
                  <a:pt x="21291" y="2061"/>
                  <a:pt x="21421" y="224"/>
                  <a:pt x="21329" y="452"/>
                </a:cubicBezTo>
                <a:cubicBezTo>
                  <a:pt x="21298" y="526"/>
                  <a:pt x="21147" y="436"/>
                  <a:pt x="20992" y="237"/>
                </a:cubicBezTo>
                <a:cubicBezTo>
                  <a:pt x="20839" y="42"/>
                  <a:pt x="20532" y="-30"/>
                  <a:pt x="20236" y="10"/>
                </a:cubicBezTo>
                <a:close/>
                <a:moveTo>
                  <a:pt x="4285" y="3327"/>
                </a:moveTo>
                <a:cubicBezTo>
                  <a:pt x="4401" y="3337"/>
                  <a:pt x="4535" y="3451"/>
                  <a:pt x="4675" y="3649"/>
                </a:cubicBezTo>
                <a:cubicBezTo>
                  <a:pt x="4950" y="4037"/>
                  <a:pt x="5142" y="4177"/>
                  <a:pt x="5382" y="4162"/>
                </a:cubicBezTo>
                <a:cubicBezTo>
                  <a:pt x="5462" y="4157"/>
                  <a:pt x="5525" y="4164"/>
                  <a:pt x="5580" y="4186"/>
                </a:cubicBezTo>
                <a:cubicBezTo>
                  <a:pt x="5744" y="4252"/>
                  <a:pt x="5806" y="4441"/>
                  <a:pt x="5806" y="4842"/>
                </a:cubicBezTo>
                <a:cubicBezTo>
                  <a:pt x="5806" y="4994"/>
                  <a:pt x="5806" y="5092"/>
                  <a:pt x="5816" y="5128"/>
                </a:cubicBezTo>
                <a:cubicBezTo>
                  <a:pt x="5820" y="5147"/>
                  <a:pt x="5832" y="5147"/>
                  <a:pt x="5840" y="5140"/>
                </a:cubicBezTo>
                <a:cubicBezTo>
                  <a:pt x="5847" y="5133"/>
                  <a:pt x="5857" y="5109"/>
                  <a:pt x="5869" y="5081"/>
                </a:cubicBezTo>
                <a:cubicBezTo>
                  <a:pt x="5902" y="4997"/>
                  <a:pt x="5963" y="4938"/>
                  <a:pt x="6003" y="4938"/>
                </a:cubicBezTo>
                <a:cubicBezTo>
                  <a:pt x="6044" y="4938"/>
                  <a:pt x="6109" y="4833"/>
                  <a:pt x="6148" y="4711"/>
                </a:cubicBezTo>
                <a:cubicBezTo>
                  <a:pt x="6214" y="4499"/>
                  <a:pt x="6220" y="4498"/>
                  <a:pt x="6287" y="4711"/>
                </a:cubicBezTo>
                <a:cubicBezTo>
                  <a:pt x="6338" y="4872"/>
                  <a:pt x="6419" y="4929"/>
                  <a:pt x="6581" y="4914"/>
                </a:cubicBezTo>
                <a:cubicBezTo>
                  <a:pt x="6643" y="4908"/>
                  <a:pt x="6714" y="4923"/>
                  <a:pt x="6778" y="4949"/>
                </a:cubicBezTo>
                <a:cubicBezTo>
                  <a:pt x="6843" y="4976"/>
                  <a:pt x="6898" y="5012"/>
                  <a:pt x="6932" y="5057"/>
                </a:cubicBezTo>
                <a:cubicBezTo>
                  <a:pt x="7002" y="5148"/>
                  <a:pt x="7097" y="5269"/>
                  <a:pt x="7139" y="5319"/>
                </a:cubicBezTo>
                <a:cubicBezTo>
                  <a:pt x="7251" y="5451"/>
                  <a:pt x="7204" y="5976"/>
                  <a:pt x="7057" y="6250"/>
                </a:cubicBezTo>
                <a:cubicBezTo>
                  <a:pt x="6989" y="6378"/>
                  <a:pt x="6932" y="6578"/>
                  <a:pt x="6932" y="6703"/>
                </a:cubicBezTo>
                <a:cubicBezTo>
                  <a:pt x="6932" y="6765"/>
                  <a:pt x="6928" y="6824"/>
                  <a:pt x="6918" y="6882"/>
                </a:cubicBezTo>
                <a:cubicBezTo>
                  <a:pt x="6886" y="7059"/>
                  <a:pt x="6816" y="7201"/>
                  <a:pt x="6754" y="7180"/>
                </a:cubicBezTo>
                <a:cubicBezTo>
                  <a:pt x="6740" y="7176"/>
                  <a:pt x="6718" y="7216"/>
                  <a:pt x="6696" y="7276"/>
                </a:cubicBezTo>
                <a:cubicBezTo>
                  <a:pt x="6674" y="7338"/>
                  <a:pt x="6653" y="7427"/>
                  <a:pt x="6634" y="7526"/>
                </a:cubicBezTo>
                <a:cubicBezTo>
                  <a:pt x="6615" y="7626"/>
                  <a:pt x="6587" y="7724"/>
                  <a:pt x="6557" y="7801"/>
                </a:cubicBezTo>
                <a:cubicBezTo>
                  <a:pt x="6527" y="7878"/>
                  <a:pt x="6496" y="7927"/>
                  <a:pt x="6470" y="7944"/>
                </a:cubicBezTo>
                <a:cubicBezTo>
                  <a:pt x="6443" y="7962"/>
                  <a:pt x="6417" y="8017"/>
                  <a:pt x="6398" y="8087"/>
                </a:cubicBezTo>
                <a:cubicBezTo>
                  <a:pt x="6379" y="8157"/>
                  <a:pt x="6364" y="8240"/>
                  <a:pt x="6359" y="8338"/>
                </a:cubicBezTo>
                <a:cubicBezTo>
                  <a:pt x="6348" y="8575"/>
                  <a:pt x="6311" y="8691"/>
                  <a:pt x="6230" y="8719"/>
                </a:cubicBezTo>
                <a:cubicBezTo>
                  <a:pt x="6166" y="8742"/>
                  <a:pt x="6114" y="8848"/>
                  <a:pt x="6114" y="8946"/>
                </a:cubicBezTo>
                <a:cubicBezTo>
                  <a:pt x="6114" y="9044"/>
                  <a:pt x="6045" y="9207"/>
                  <a:pt x="5960" y="9316"/>
                </a:cubicBezTo>
                <a:cubicBezTo>
                  <a:pt x="5873" y="9427"/>
                  <a:pt x="5806" y="9612"/>
                  <a:pt x="5806" y="9745"/>
                </a:cubicBezTo>
                <a:cubicBezTo>
                  <a:pt x="5806" y="9875"/>
                  <a:pt x="5772" y="10051"/>
                  <a:pt x="5729" y="10139"/>
                </a:cubicBezTo>
                <a:cubicBezTo>
                  <a:pt x="5670" y="10259"/>
                  <a:pt x="5666" y="10344"/>
                  <a:pt x="5710" y="10473"/>
                </a:cubicBezTo>
                <a:cubicBezTo>
                  <a:pt x="5755" y="10607"/>
                  <a:pt x="5735" y="10675"/>
                  <a:pt x="5633" y="10771"/>
                </a:cubicBezTo>
                <a:cubicBezTo>
                  <a:pt x="5597" y="10805"/>
                  <a:pt x="5561" y="10868"/>
                  <a:pt x="5527" y="10938"/>
                </a:cubicBezTo>
                <a:cubicBezTo>
                  <a:pt x="5493" y="11009"/>
                  <a:pt x="5461" y="11091"/>
                  <a:pt x="5445" y="11165"/>
                </a:cubicBezTo>
                <a:cubicBezTo>
                  <a:pt x="5400" y="11371"/>
                  <a:pt x="5373" y="11393"/>
                  <a:pt x="5320" y="11284"/>
                </a:cubicBezTo>
                <a:cubicBezTo>
                  <a:pt x="5275" y="11192"/>
                  <a:pt x="5239" y="11190"/>
                  <a:pt x="5219" y="11272"/>
                </a:cubicBezTo>
                <a:cubicBezTo>
                  <a:pt x="5201" y="11342"/>
                  <a:pt x="5237" y="11469"/>
                  <a:pt x="5296" y="11547"/>
                </a:cubicBezTo>
                <a:cubicBezTo>
                  <a:pt x="5325" y="11586"/>
                  <a:pt x="5348" y="11639"/>
                  <a:pt x="5363" y="11714"/>
                </a:cubicBezTo>
                <a:cubicBezTo>
                  <a:pt x="5394" y="11864"/>
                  <a:pt x="5392" y="12050"/>
                  <a:pt x="5363" y="12143"/>
                </a:cubicBezTo>
                <a:cubicBezTo>
                  <a:pt x="5349" y="12188"/>
                  <a:pt x="5329" y="12218"/>
                  <a:pt x="5301" y="12203"/>
                </a:cubicBezTo>
                <a:cubicBezTo>
                  <a:pt x="5256" y="12179"/>
                  <a:pt x="5238" y="12288"/>
                  <a:pt x="5248" y="12525"/>
                </a:cubicBezTo>
                <a:cubicBezTo>
                  <a:pt x="5256" y="12719"/>
                  <a:pt x="5244" y="12943"/>
                  <a:pt x="5224" y="13026"/>
                </a:cubicBezTo>
                <a:cubicBezTo>
                  <a:pt x="5203" y="13109"/>
                  <a:pt x="5197" y="13427"/>
                  <a:pt x="5209" y="13742"/>
                </a:cubicBezTo>
                <a:cubicBezTo>
                  <a:pt x="5225" y="14138"/>
                  <a:pt x="5212" y="14366"/>
                  <a:pt x="5161" y="14470"/>
                </a:cubicBezTo>
                <a:cubicBezTo>
                  <a:pt x="5071" y="14655"/>
                  <a:pt x="5064" y="15193"/>
                  <a:pt x="5151" y="15185"/>
                </a:cubicBezTo>
                <a:cubicBezTo>
                  <a:pt x="5301" y="15172"/>
                  <a:pt x="5398" y="15220"/>
                  <a:pt x="5488" y="15364"/>
                </a:cubicBezTo>
                <a:cubicBezTo>
                  <a:pt x="5519" y="15412"/>
                  <a:pt x="5549" y="15472"/>
                  <a:pt x="5580" y="15543"/>
                </a:cubicBezTo>
                <a:cubicBezTo>
                  <a:pt x="5654" y="15714"/>
                  <a:pt x="5708" y="15824"/>
                  <a:pt x="5734" y="15853"/>
                </a:cubicBezTo>
                <a:cubicBezTo>
                  <a:pt x="5747" y="15868"/>
                  <a:pt x="5752" y="15855"/>
                  <a:pt x="5748" y="15830"/>
                </a:cubicBezTo>
                <a:cubicBezTo>
                  <a:pt x="5744" y="15804"/>
                  <a:pt x="5733" y="15756"/>
                  <a:pt x="5710" y="15686"/>
                </a:cubicBezTo>
                <a:cubicBezTo>
                  <a:pt x="5694" y="15640"/>
                  <a:pt x="5685" y="15590"/>
                  <a:pt x="5681" y="15543"/>
                </a:cubicBezTo>
                <a:cubicBezTo>
                  <a:pt x="5677" y="15497"/>
                  <a:pt x="5676" y="15459"/>
                  <a:pt x="5686" y="15436"/>
                </a:cubicBezTo>
                <a:cubicBezTo>
                  <a:pt x="5717" y="15358"/>
                  <a:pt x="5831" y="15329"/>
                  <a:pt x="5955" y="15352"/>
                </a:cubicBezTo>
                <a:cubicBezTo>
                  <a:pt x="6018" y="15364"/>
                  <a:pt x="6080" y="15392"/>
                  <a:pt x="6138" y="15424"/>
                </a:cubicBezTo>
                <a:cubicBezTo>
                  <a:pt x="6198" y="15456"/>
                  <a:pt x="6250" y="15495"/>
                  <a:pt x="6287" y="15543"/>
                </a:cubicBezTo>
                <a:cubicBezTo>
                  <a:pt x="6404" y="15694"/>
                  <a:pt x="6449" y="15701"/>
                  <a:pt x="6480" y="15579"/>
                </a:cubicBezTo>
                <a:cubicBezTo>
                  <a:pt x="6501" y="15493"/>
                  <a:pt x="6506" y="15385"/>
                  <a:pt x="6494" y="15340"/>
                </a:cubicBezTo>
                <a:cubicBezTo>
                  <a:pt x="6483" y="15295"/>
                  <a:pt x="6540" y="15111"/>
                  <a:pt x="6619" y="14923"/>
                </a:cubicBezTo>
                <a:cubicBezTo>
                  <a:pt x="6747" y="14621"/>
                  <a:pt x="6773" y="14595"/>
                  <a:pt x="6831" y="14768"/>
                </a:cubicBezTo>
                <a:cubicBezTo>
                  <a:pt x="6867" y="14875"/>
                  <a:pt x="6878" y="14971"/>
                  <a:pt x="6855" y="14971"/>
                </a:cubicBezTo>
                <a:cubicBezTo>
                  <a:pt x="6833" y="14971"/>
                  <a:pt x="6903" y="15133"/>
                  <a:pt x="7014" y="15340"/>
                </a:cubicBezTo>
                <a:cubicBezTo>
                  <a:pt x="7123" y="15544"/>
                  <a:pt x="7249" y="15682"/>
                  <a:pt x="7341" y="15722"/>
                </a:cubicBezTo>
                <a:cubicBezTo>
                  <a:pt x="7387" y="15742"/>
                  <a:pt x="7424" y="15739"/>
                  <a:pt x="7447" y="15710"/>
                </a:cubicBezTo>
                <a:cubicBezTo>
                  <a:pt x="7470" y="15681"/>
                  <a:pt x="7480" y="15627"/>
                  <a:pt x="7467" y="15543"/>
                </a:cubicBezTo>
                <a:cubicBezTo>
                  <a:pt x="7456" y="15477"/>
                  <a:pt x="7463" y="15417"/>
                  <a:pt x="7481" y="15364"/>
                </a:cubicBezTo>
                <a:cubicBezTo>
                  <a:pt x="7518" y="15256"/>
                  <a:pt x="7606" y="15180"/>
                  <a:pt x="7712" y="15173"/>
                </a:cubicBezTo>
                <a:cubicBezTo>
                  <a:pt x="7764" y="15170"/>
                  <a:pt x="7819" y="15189"/>
                  <a:pt x="7876" y="15221"/>
                </a:cubicBezTo>
                <a:cubicBezTo>
                  <a:pt x="7978" y="15278"/>
                  <a:pt x="8049" y="15280"/>
                  <a:pt x="8034" y="15221"/>
                </a:cubicBezTo>
                <a:cubicBezTo>
                  <a:pt x="8024" y="15178"/>
                  <a:pt x="8027" y="15134"/>
                  <a:pt x="8044" y="15090"/>
                </a:cubicBezTo>
                <a:cubicBezTo>
                  <a:pt x="8095" y="14959"/>
                  <a:pt x="8253" y="14834"/>
                  <a:pt x="8410" y="14827"/>
                </a:cubicBezTo>
                <a:cubicBezTo>
                  <a:pt x="8713" y="14816"/>
                  <a:pt x="8880" y="14814"/>
                  <a:pt x="8988" y="14839"/>
                </a:cubicBezTo>
                <a:cubicBezTo>
                  <a:pt x="9017" y="14847"/>
                  <a:pt x="9034" y="14863"/>
                  <a:pt x="9055" y="14875"/>
                </a:cubicBezTo>
                <a:cubicBezTo>
                  <a:pt x="9072" y="14885"/>
                  <a:pt x="9095" y="14886"/>
                  <a:pt x="9108" y="14899"/>
                </a:cubicBezTo>
                <a:cubicBezTo>
                  <a:pt x="9109" y="14900"/>
                  <a:pt x="9112" y="14898"/>
                  <a:pt x="9113" y="14899"/>
                </a:cubicBezTo>
                <a:cubicBezTo>
                  <a:pt x="9118" y="14905"/>
                  <a:pt x="9122" y="14917"/>
                  <a:pt x="9127" y="14923"/>
                </a:cubicBezTo>
                <a:cubicBezTo>
                  <a:pt x="9147" y="14948"/>
                  <a:pt x="9168" y="14981"/>
                  <a:pt x="9185" y="15018"/>
                </a:cubicBezTo>
                <a:cubicBezTo>
                  <a:pt x="9254" y="15174"/>
                  <a:pt x="9288" y="15189"/>
                  <a:pt x="9334" y="15078"/>
                </a:cubicBezTo>
                <a:cubicBezTo>
                  <a:pt x="9344" y="15052"/>
                  <a:pt x="9350" y="15044"/>
                  <a:pt x="9358" y="15030"/>
                </a:cubicBezTo>
                <a:cubicBezTo>
                  <a:pt x="9379" y="14992"/>
                  <a:pt x="9397" y="14969"/>
                  <a:pt x="9397" y="15006"/>
                </a:cubicBezTo>
                <a:cubicBezTo>
                  <a:pt x="9397" y="15058"/>
                  <a:pt x="9441" y="15045"/>
                  <a:pt x="9498" y="14971"/>
                </a:cubicBezTo>
                <a:cubicBezTo>
                  <a:pt x="9528" y="14930"/>
                  <a:pt x="9557" y="14918"/>
                  <a:pt x="9584" y="14911"/>
                </a:cubicBezTo>
                <a:cubicBezTo>
                  <a:pt x="9617" y="14895"/>
                  <a:pt x="9652" y="14907"/>
                  <a:pt x="9700" y="14971"/>
                </a:cubicBezTo>
                <a:cubicBezTo>
                  <a:pt x="9701" y="14972"/>
                  <a:pt x="9704" y="14969"/>
                  <a:pt x="9705" y="14971"/>
                </a:cubicBezTo>
                <a:cubicBezTo>
                  <a:pt x="9728" y="15001"/>
                  <a:pt x="9744" y="15024"/>
                  <a:pt x="9758" y="15030"/>
                </a:cubicBezTo>
                <a:cubicBezTo>
                  <a:pt x="9772" y="15036"/>
                  <a:pt x="9784" y="15017"/>
                  <a:pt x="9791" y="14983"/>
                </a:cubicBezTo>
                <a:cubicBezTo>
                  <a:pt x="9805" y="14914"/>
                  <a:pt x="9806" y="14762"/>
                  <a:pt x="9806" y="14458"/>
                </a:cubicBezTo>
                <a:cubicBezTo>
                  <a:pt x="9806" y="14258"/>
                  <a:pt x="9812" y="14081"/>
                  <a:pt x="9820" y="13933"/>
                </a:cubicBezTo>
                <a:cubicBezTo>
                  <a:pt x="9847" y="13483"/>
                  <a:pt x="9909" y="13291"/>
                  <a:pt x="9989" y="13455"/>
                </a:cubicBezTo>
                <a:cubicBezTo>
                  <a:pt x="10029" y="13538"/>
                  <a:pt x="10063" y="13577"/>
                  <a:pt x="10066" y="13551"/>
                </a:cubicBezTo>
                <a:cubicBezTo>
                  <a:pt x="10091" y="13258"/>
                  <a:pt x="10084" y="12777"/>
                  <a:pt x="10051" y="12728"/>
                </a:cubicBezTo>
                <a:cubicBezTo>
                  <a:pt x="10029" y="12693"/>
                  <a:pt x="10024" y="12607"/>
                  <a:pt x="10042" y="12537"/>
                </a:cubicBezTo>
                <a:cubicBezTo>
                  <a:pt x="10093" y="12333"/>
                  <a:pt x="10100" y="11670"/>
                  <a:pt x="10051" y="11630"/>
                </a:cubicBezTo>
                <a:cubicBezTo>
                  <a:pt x="10027" y="11610"/>
                  <a:pt x="9917" y="11616"/>
                  <a:pt x="9806" y="11642"/>
                </a:cubicBezTo>
                <a:cubicBezTo>
                  <a:pt x="9645" y="11680"/>
                  <a:pt x="9604" y="11739"/>
                  <a:pt x="9604" y="11940"/>
                </a:cubicBezTo>
                <a:cubicBezTo>
                  <a:pt x="9604" y="12086"/>
                  <a:pt x="9556" y="12225"/>
                  <a:pt x="9498" y="12263"/>
                </a:cubicBezTo>
                <a:cubicBezTo>
                  <a:pt x="9442" y="12299"/>
                  <a:pt x="9410" y="12379"/>
                  <a:pt x="9426" y="12441"/>
                </a:cubicBezTo>
                <a:cubicBezTo>
                  <a:pt x="9441" y="12504"/>
                  <a:pt x="9417" y="12590"/>
                  <a:pt x="9373" y="12632"/>
                </a:cubicBezTo>
                <a:cubicBezTo>
                  <a:pt x="9358" y="12646"/>
                  <a:pt x="9349" y="12670"/>
                  <a:pt x="9339" y="12704"/>
                </a:cubicBezTo>
                <a:cubicBezTo>
                  <a:pt x="9329" y="12740"/>
                  <a:pt x="9316" y="12796"/>
                  <a:pt x="9310" y="12859"/>
                </a:cubicBezTo>
                <a:cubicBezTo>
                  <a:pt x="9298" y="12985"/>
                  <a:pt x="9296" y="13170"/>
                  <a:pt x="9296" y="13444"/>
                </a:cubicBezTo>
                <a:cubicBezTo>
                  <a:pt x="9296" y="13684"/>
                  <a:pt x="9289" y="13870"/>
                  <a:pt x="9276" y="14016"/>
                </a:cubicBezTo>
                <a:cubicBezTo>
                  <a:pt x="9270" y="14091"/>
                  <a:pt x="9264" y="14155"/>
                  <a:pt x="9252" y="14207"/>
                </a:cubicBezTo>
                <a:cubicBezTo>
                  <a:pt x="9192" y="14474"/>
                  <a:pt x="9059" y="14515"/>
                  <a:pt x="8771" y="14493"/>
                </a:cubicBezTo>
                <a:cubicBezTo>
                  <a:pt x="8574" y="14479"/>
                  <a:pt x="8393" y="14426"/>
                  <a:pt x="8367" y="14386"/>
                </a:cubicBezTo>
                <a:cubicBezTo>
                  <a:pt x="8295" y="14276"/>
                  <a:pt x="8363" y="14076"/>
                  <a:pt x="8472" y="14076"/>
                </a:cubicBezTo>
                <a:cubicBezTo>
                  <a:pt x="8596" y="14076"/>
                  <a:pt x="8649" y="13868"/>
                  <a:pt x="8578" y="13658"/>
                </a:cubicBezTo>
                <a:cubicBezTo>
                  <a:pt x="8540" y="13543"/>
                  <a:pt x="8545" y="13442"/>
                  <a:pt x="8588" y="13336"/>
                </a:cubicBezTo>
                <a:cubicBezTo>
                  <a:pt x="8667" y="13140"/>
                  <a:pt x="8600" y="13148"/>
                  <a:pt x="8468" y="13348"/>
                </a:cubicBezTo>
                <a:cubicBezTo>
                  <a:pt x="8423" y="13415"/>
                  <a:pt x="8397" y="13455"/>
                  <a:pt x="8371" y="13444"/>
                </a:cubicBezTo>
                <a:cubicBezTo>
                  <a:pt x="8346" y="13432"/>
                  <a:pt x="8325" y="13377"/>
                  <a:pt x="8294" y="13277"/>
                </a:cubicBezTo>
                <a:cubicBezTo>
                  <a:pt x="8242" y="13101"/>
                  <a:pt x="8187" y="13059"/>
                  <a:pt x="8087" y="13121"/>
                </a:cubicBezTo>
                <a:cubicBezTo>
                  <a:pt x="7978" y="13190"/>
                  <a:pt x="7962" y="13238"/>
                  <a:pt x="8010" y="13384"/>
                </a:cubicBezTo>
                <a:cubicBezTo>
                  <a:pt x="8028" y="13438"/>
                  <a:pt x="8040" y="13487"/>
                  <a:pt x="8044" y="13539"/>
                </a:cubicBezTo>
                <a:cubicBezTo>
                  <a:pt x="8052" y="13643"/>
                  <a:pt x="8035" y="13740"/>
                  <a:pt x="7996" y="13790"/>
                </a:cubicBezTo>
                <a:cubicBezTo>
                  <a:pt x="7976" y="13815"/>
                  <a:pt x="7953" y="13825"/>
                  <a:pt x="7924" y="13825"/>
                </a:cubicBezTo>
                <a:cubicBezTo>
                  <a:pt x="7878" y="13825"/>
                  <a:pt x="7801" y="13915"/>
                  <a:pt x="7751" y="14028"/>
                </a:cubicBezTo>
                <a:cubicBezTo>
                  <a:pt x="7714" y="14111"/>
                  <a:pt x="7675" y="14162"/>
                  <a:pt x="7645" y="14183"/>
                </a:cubicBezTo>
                <a:cubicBezTo>
                  <a:pt x="7614" y="14205"/>
                  <a:pt x="7592" y="14206"/>
                  <a:pt x="7572" y="14171"/>
                </a:cubicBezTo>
                <a:cubicBezTo>
                  <a:pt x="7554" y="14138"/>
                  <a:pt x="7543" y="14074"/>
                  <a:pt x="7539" y="13992"/>
                </a:cubicBezTo>
                <a:cubicBezTo>
                  <a:pt x="7534" y="13910"/>
                  <a:pt x="7534" y="13805"/>
                  <a:pt x="7548" y="13682"/>
                </a:cubicBezTo>
                <a:cubicBezTo>
                  <a:pt x="7575" y="13456"/>
                  <a:pt x="7593" y="13265"/>
                  <a:pt x="7587" y="13253"/>
                </a:cubicBezTo>
                <a:cubicBezTo>
                  <a:pt x="7580" y="13240"/>
                  <a:pt x="7522" y="13158"/>
                  <a:pt x="7457" y="13074"/>
                </a:cubicBezTo>
                <a:cubicBezTo>
                  <a:pt x="7356" y="12943"/>
                  <a:pt x="7346" y="12887"/>
                  <a:pt x="7404" y="12716"/>
                </a:cubicBezTo>
                <a:cubicBezTo>
                  <a:pt x="7422" y="12661"/>
                  <a:pt x="7439" y="12623"/>
                  <a:pt x="7447" y="12585"/>
                </a:cubicBezTo>
                <a:cubicBezTo>
                  <a:pt x="7456" y="12546"/>
                  <a:pt x="7455" y="12502"/>
                  <a:pt x="7452" y="12465"/>
                </a:cubicBezTo>
                <a:cubicBezTo>
                  <a:pt x="7447" y="12391"/>
                  <a:pt x="7421" y="12307"/>
                  <a:pt x="7365" y="12155"/>
                </a:cubicBezTo>
                <a:cubicBezTo>
                  <a:pt x="7300" y="11976"/>
                  <a:pt x="7297" y="11938"/>
                  <a:pt x="7365" y="11797"/>
                </a:cubicBezTo>
                <a:cubicBezTo>
                  <a:pt x="7417" y="11692"/>
                  <a:pt x="7447" y="11408"/>
                  <a:pt x="7447" y="10986"/>
                </a:cubicBezTo>
                <a:cubicBezTo>
                  <a:pt x="7447" y="10694"/>
                  <a:pt x="7443" y="10540"/>
                  <a:pt x="7433" y="10485"/>
                </a:cubicBezTo>
                <a:cubicBezTo>
                  <a:pt x="7429" y="10462"/>
                  <a:pt x="7426" y="10461"/>
                  <a:pt x="7418" y="10473"/>
                </a:cubicBezTo>
                <a:cubicBezTo>
                  <a:pt x="7417" y="10474"/>
                  <a:pt x="7415" y="10471"/>
                  <a:pt x="7414" y="10473"/>
                </a:cubicBezTo>
                <a:cubicBezTo>
                  <a:pt x="7404" y="10492"/>
                  <a:pt x="7387" y="10536"/>
                  <a:pt x="7370" y="10592"/>
                </a:cubicBezTo>
                <a:cubicBezTo>
                  <a:pt x="7300" y="10827"/>
                  <a:pt x="7298" y="10816"/>
                  <a:pt x="7221" y="10366"/>
                </a:cubicBezTo>
                <a:cubicBezTo>
                  <a:pt x="7177" y="10106"/>
                  <a:pt x="7139" y="9805"/>
                  <a:pt x="7139" y="9698"/>
                </a:cubicBezTo>
                <a:cubicBezTo>
                  <a:pt x="7139" y="9591"/>
                  <a:pt x="7106" y="9507"/>
                  <a:pt x="7067" y="9507"/>
                </a:cubicBezTo>
                <a:cubicBezTo>
                  <a:pt x="7033" y="9507"/>
                  <a:pt x="7006" y="9484"/>
                  <a:pt x="6980" y="9435"/>
                </a:cubicBezTo>
                <a:cubicBezTo>
                  <a:pt x="6904" y="9290"/>
                  <a:pt x="6865" y="8939"/>
                  <a:pt x="6870" y="8421"/>
                </a:cubicBezTo>
                <a:cubicBezTo>
                  <a:pt x="6874" y="7988"/>
                  <a:pt x="6882" y="7723"/>
                  <a:pt x="6908" y="7610"/>
                </a:cubicBezTo>
                <a:cubicBezTo>
                  <a:pt x="6935" y="7497"/>
                  <a:pt x="6979" y="7539"/>
                  <a:pt x="7043" y="7681"/>
                </a:cubicBezTo>
                <a:cubicBezTo>
                  <a:pt x="7132" y="7882"/>
                  <a:pt x="7164" y="7832"/>
                  <a:pt x="7144" y="7550"/>
                </a:cubicBezTo>
                <a:cubicBezTo>
                  <a:pt x="7140" y="7490"/>
                  <a:pt x="7160" y="7373"/>
                  <a:pt x="7192" y="7276"/>
                </a:cubicBezTo>
                <a:cubicBezTo>
                  <a:pt x="7210" y="7224"/>
                  <a:pt x="7222" y="7177"/>
                  <a:pt x="7226" y="7145"/>
                </a:cubicBezTo>
                <a:cubicBezTo>
                  <a:pt x="7231" y="7112"/>
                  <a:pt x="7230" y="7097"/>
                  <a:pt x="7221" y="7097"/>
                </a:cubicBezTo>
                <a:cubicBezTo>
                  <a:pt x="7203" y="7097"/>
                  <a:pt x="7210" y="6985"/>
                  <a:pt x="7240" y="6846"/>
                </a:cubicBezTo>
                <a:cubicBezTo>
                  <a:pt x="7270" y="6707"/>
                  <a:pt x="7320" y="6603"/>
                  <a:pt x="7351" y="6620"/>
                </a:cubicBezTo>
                <a:cubicBezTo>
                  <a:pt x="7382" y="6636"/>
                  <a:pt x="7437" y="6447"/>
                  <a:pt x="7471" y="6202"/>
                </a:cubicBezTo>
                <a:cubicBezTo>
                  <a:pt x="7498" y="6011"/>
                  <a:pt x="7518" y="5904"/>
                  <a:pt x="7548" y="5844"/>
                </a:cubicBezTo>
                <a:cubicBezTo>
                  <a:pt x="7579" y="5784"/>
                  <a:pt x="7619" y="5774"/>
                  <a:pt x="7683" y="5785"/>
                </a:cubicBezTo>
                <a:cubicBezTo>
                  <a:pt x="7897" y="5821"/>
                  <a:pt x="8014" y="5868"/>
                  <a:pt x="8068" y="5952"/>
                </a:cubicBezTo>
                <a:cubicBezTo>
                  <a:pt x="8086" y="5979"/>
                  <a:pt x="8097" y="6011"/>
                  <a:pt x="8102" y="6047"/>
                </a:cubicBezTo>
                <a:cubicBezTo>
                  <a:pt x="8114" y="6139"/>
                  <a:pt x="8199" y="6171"/>
                  <a:pt x="8338" y="6131"/>
                </a:cubicBezTo>
                <a:cubicBezTo>
                  <a:pt x="8512" y="6080"/>
                  <a:pt x="8575" y="6127"/>
                  <a:pt x="8651" y="6333"/>
                </a:cubicBezTo>
                <a:cubicBezTo>
                  <a:pt x="8702" y="6475"/>
                  <a:pt x="8788" y="6584"/>
                  <a:pt x="8843" y="6584"/>
                </a:cubicBezTo>
                <a:cubicBezTo>
                  <a:pt x="8898" y="6584"/>
                  <a:pt x="9007" y="6700"/>
                  <a:pt x="9084" y="6834"/>
                </a:cubicBezTo>
                <a:cubicBezTo>
                  <a:pt x="9178" y="7001"/>
                  <a:pt x="9245" y="7032"/>
                  <a:pt x="9296" y="6954"/>
                </a:cubicBezTo>
                <a:cubicBezTo>
                  <a:pt x="9396" y="6797"/>
                  <a:pt x="9795" y="6807"/>
                  <a:pt x="9835" y="6966"/>
                </a:cubicBezTo>
                <a:cubicBezTo>
                  <a:pt x="9843" y="7001"/>
                  <a:pt x="9876" y="7038"/>
                  <a:pt x="9921" y="7061"/>
                </a:cubicBezTo>
                <a:cubicBezTo>
                  <a:pt x="9967" y="7084"/>
                  <a:pt x="10024" y="7097"/>
                  <a:pt x="10085" y="7097"/>
                </a:cubicBezTo>
                <a:cubicBezTo>
                  <a:pt x="10155" y="7097"/>
                  <a:pt x="10218" y="7110"/>
                  <a:pt x="10268" y="7145"/>
                </a:cubicBezTo>
                <a:cubicBezTo>
                  <a:pt x="10317" y="7179"/>
                  <a:pt x="10352" y="7236"/>
                  <a:pt x="10374" y="7300"/>
                </a:cubicBezTo>
                <a:cubicBezTo>
                  <a:pt x="10416" y="7427"/>
                  <a:pt x="10498" y="7476"/>
                  <a:pt x="10590" y="7443"/>
                </a:cubicBezTo>
                <a:cubicBezTo>
                  <a:pt x="10671" y="7414"/>
                  <a:pt x="10748" y="7441"/>
                  <a:pt x="10764" y="7502"/>
                </a:cubicBezTo>
                <a:cubicBezTo>
                  <a:pt x="10779" y="7564"/>
                  <a:pt x="10819" y="7553"/>
                  <a:pt x="10855" y="7479"/>
                </a:cubicBezTo>
                <a:cubicBezTo>
                  <a:pt x="10903" y="7381"/>
                  <a:pt x="10938" y="7398"/>
                  <a:pt x="10985" y="7538"/>
                </a:cubicBezTo>
                <a:cubicBezTo>
                  <a:pt x="11031" y="7676"/>
                  <a:pt x="11113" y="7715"/>
                  <a:pt x="11264" y="7669"/>
                </a:cubicBezTo>
                <a:cubicBezTo>
                  <a:pt x="11380" y="7635"/>
                  <a:pt x="11694" y="7679"/>
                  <a:pt x="11962" y="7765"/>
                </a:cubicBezTo>
                <a:lnTo>
                  <a:pt x="12448" y="7920"/>
                </a:lnTo>
                <a:lnTo>
                  <a:pt x="12448" y="9208"/>
                </a:lnTo>
                <a:cubicBezTo>
                  <a:pt x="12448" y="9780"/>
                  <a:pt x="12444" y="10108"/>
                  <a:pt x="12429" y="10330"/>
                </a:cubicBezTo>
                <a:cubicBezTo>
                  <a:pt x="12414" y="10551"/>
                  <a:pt x="12386" y="10664"/>
                  <a:pt x="12337" y="10795"/>
                </a:cubicBezTo>
                <a:cubicBezTo>
                  <a:pt x="12315" y="10856"/>
                  <a:pt x="12295" y="10923"/>
                  <a:pt x="12280" y="10998"/>
                </a:cubicBezTo>
                <a:cubicBezTo>
                  <a:pt x="12234" y="11221"/>
                  <a:pt x="12220" y="11551"/>
                  <a:pt x="12203" y="12298"/>
                </a:cubicBezTo>
                <a:cubicBezTo>
                  <a:pt x="12187" y="12962"/>
                  <a:pt x="12188" y="13687"/>
                  <a:pt x="12208" y="13909"/>
                </a:cubicBezTo>
                <a:cubicBezTo>
                  <a:pt x="12237" y="14249"/>
                  <a:pt x="12256" y="14297"/>
                  <a:pt x="12323" y="14171"/>
                </a:cubicBezTo>
                <a:cubicBezTo>
                  <a:pt x="12367" y="14089"/>
                  <a:pt x="12419" y="13916"/>
                  <a:pt x="12439" y="13790"/>
                </a:cubicBezTo>
                <a:cubicBezTo>
                  <a:pt x="12451" y="13707"/>
                  <a:pt x="12472" y="13653"/>
                  <a:pt x="12501" y="13623"/>
                </a:cubicBezTo>
                <a:cubicBezTo>
                  <a:pt x="12530" y="13593"/>
                  <a:pt x="12568" y="13585"/>
                  <a:pt x="12617" y="13599"/>
                </a:cubicBezTo>
                <a:cubicBezTo>
                  <a:pt x="12735" y="13632"/>
                  <a:pt x="12755" y="13689"/>
                  <a:pt x="12747" y="13980"/>
                </a:cubicBezTo>
                <a:cubicBezTo>
                  <a:pt x="12739" y="14260"/>
                  <a:pt x="12757" y="14326"/>
                  <a:pt x="12848" y="14326"/>
                </a:cubicBezTo>
                <a:cubicBezTo>
                  <a:pt x="12909" y="14327"/>
                  <a:pt x="13087" y="14326"/>
                  <a:pt x="13242" y="14326"/>
                </a:cubicBezTo>
                <a:cubicBezTo>
                  <a:pt x="13450" y="14326"/>
                  <a:pt x="13544" y="14274"/>
                  <a:pt x="13594" y="14112"/>
                </a:cubicBezTo>
                <a:cubicBezTo>
                  <a:pt x="13631" y="13990"/>
                  <a:pt x="13685" y="13901"/>
                  <a:pt x="13714" y="13921"/>
                </a:cubicBezTo>
                <a:cubicBezTo>
                  <a:pt x="13754" y="13948"/>
                  <a:pt x="13805" y="13897"/>
                  <a:pt x="13844" y="13801"/>
                </a:cubicBezTo>
                <a:cubicBezTo>
                  <a:pt x="13872" y="13727"/>
                  <a:pt x="13891" y="13620"/>
                  <a:pt x="13902" y="13515"/>
                </a:cubicBezTo>
                <a:cubicBezTo>
                  <a:pt x="13903" y="13495"/>
                  <a:pt x="13907" y="13475"/>
                  <a:pt x="13907" y="13455"/>
                </a:cubicBezTo>
                <a:cubicBezTo>
                  <a:pt x="13905" y="13422"/>
                  <a:pt x="13911" y="13356"/>
                  <a:pt x="13911" y="13312"/>
                </a:cubicBezTo>
                <a:cubicBezTo>
                  <a:pt x="13914" y="13132"/>
                  <a:pt x="13920" y="12789"/>
                  <a:pt x="13926" y="12453"/>
                </a:cubicBezTo>
                <a:cubicBezTo>
                  <a:pt x="13932" y="12083"/>
                  <a:pt x="13923" y="11732"/>
                  <a:pt x="13907" y="11666"/>
                </a:cubicBezTo>
                <a:cubicBezTo>
                  <a:pt x="13871" y="11522"/>
                  <a:pt x="13681" y="11490"/>
                  <a:pt x="13488" y="11606"/>
                </a:cubicBezTo>
                <a:cubicBezTo>
                  <a:pt x="13383" y="11670"/>
                  <a:pt x="13339" y="11643"/>
                  <a:pt x="13315" y="11487"/>
                </a:cubicBezTo>
                <a:cubicBezTo>
                  <a:pt x="13285" y="11296"/>
                  <a:pt x="13278" y="11297"/>
                  <a:pt x="13218" y="11499"/>
                </a:cubicBezTo>
                <a:cubicBezTo>
                  <a:pt x="13164" y="11682"/>
                  <a:pt x="13140" y="11694"/>
                  <a:pt x="13074" y="11559"/>
                </a:cubicBezTo>
                <a:cubicBezTo>
                  <a:pt x="12986" y="11377"/>
                  <a:pt x="12999" y="11184"/>
                  <a:pt x="13165" y="10521"/>
                </a:cubicBezTo>
                <a:cubicBezTo>
                  <a:pt x="13227" y="10276"/>
                  <a:pt x="13282" y="9907"/>
                  <a:pt x="13286" y="9698"/>
                </a:cubicBezTo>
                <a:cubicBezTo>
                  <a:pt x="13301" y="8919"/>
                  <a:pt x="13369" y="8556"/>
                  <a:pt x="13478" y="8660"/>
                </a:cubicBezTo>
                <a:cubicBezTo>
                  <a:pt x="13574" y="8751"/>
                  <a:pt x="13669" y="8452"/>
                  <a:pt x="13599" y="8278"/>
                </a:cubicBezTo>
                <a:cubicBezTo>
                  <a:pt x="13515" y="8071"/>
                  <a:pt x="13599" y="8004"/>
                  <a:pt x="14065" y="7908"/>
                </a:cubicBezTo>
                <a:cubicBezTo>
                  <a:pt x="14413" y="7836"/>
                  <a:pt x="14501" y="7849"/>
                  <a:pt x="14547" y="8004"/>
                </a:cubicBezTo>
                <a:cubicBezTo>
                  <a:pt x="14629" y="8279"/>
                  <a:pt x="14821" y="8518"/>
                  <a:pt x="14951" y="8493"/>
                </a:cubicBezTo>
                <a:cubicBezTo>
                  <a:pt x="15234" y="8437"/>
                  <a:pt x="15303" y="8490"/>
                  <a:pt x="15355" y="8862"/>
                </a:cubicBezTo>
                <a:cubicBezTo>
                  <a:pt x="15393" y="9131"/>
                  <a:pt x="15444" y="9252"/>
                  <a:pt x="15543" y="9280"/>
                </a:cubicBezTo>
                <a:cubicBezTo>
                  <a:pt x="15641" y="9308"/>
                  <a:pt x="15685" y="9405"/>
                  <a:pt x="15697" y="9614"/>
                </a:cubicBezTo>
                <a:cubicBezTo>
                  <a:pt x="15717" y="9967"/>
                  <a:pt x="15622" y="10280"/>
                  <a:pt x="15509" y="10234"/>
                </a:cubicBezTo>
                <a:cubicBezTo>
                  <a:pt x="15464" y="10216"/>
                  <a:pt x="15422" y="10278"/>
                  <a:pt x="15418" y="10366"/>
                </a:cubicBezTo>
                <a:cubicBezTo>
                  <a:pt x="15414" y="10453"/>
                  <a:pt x="15406" y="10564"/>
                  <a:pt x="15399" y="10616"/>
                </a:cubicBezTo>
                <a:cubicBezTo>
                  <a:pt x="15392" y="10669"/>
                  <a:pt x="15390" y="10759"/>
                  <a:pt x="15394" y="10819"/>
                </a:cubicBezTo>
                <a:cubicBezTo>
                  <a:pt x="15398" y="10879"/>
                  <a:pt x="15371" y="11013"/>
                  <a:pt x="15336" y="11117"/>
                </a:cubicBezTo>
                <a:cubicBezTo>
                  <a:pt x="15281" y="11282"/>
                  <a:pt x="15267" y="11274"/>
                  <a:pt x="15206" y="11070"/>
                </a:cubicBezTo>
                <a:cubicBezTo>
                  <a:pt x="15168" y="10941"/>
                  <a:pt x="15120" y="10868"/>
                  <a:pt x="15100" y="10902"/>
                </a:cubicBezTo>
                <a:cubicBezTo>
                  <a:pt x="15080" y="10937"/>
                  <a:pt x="15056" y="10764"/>
                  <a:pt x="15047" y="10509"/>
                </a:cubicBezTo>
                <a:cubicBezTo>
                  <a:pt x="15036" y="10186"/>
                  <a:pt x="15007" y="10027"/>
                  <a:pt x="14941" y="9984"/>
                </a:cubicBezTo>
                <a:cubicBezTo>
                  <a:pt x="14820" y="9905"/>
                  <a:pt x="14709" y="10385"/>
                  <a:pt x="14744" y="10843"/>
                </a:cubicBezTo>
                <a:cubicBezTo>
                  <a:pt x="14762" y="11079"/>
                  <a:pt x="14745" y="11207"/>
                  <a:pt x="14686" y="11260"/>
                </a:cubicBezTo>
                <a:cubicBezTo>
                  <a:pt x="14556" y="11379"/>
                  <a:pt x="14528" y="11553"/>
                  <a:pt x="14527" y="12263"/>
                </a:cubicBezTo>
                <a:cubicBezTo>
                  <a:pt x="14527" y="12625"/>
                  <a:pt x="14506" y="12961"/>
                  <a:pt x="14479" y="13002"/>
                </a:cubicBezTo>
                <a:cubicBezTo>
                  <a:pt x="14452" y="13043"/>
                  <a:pt x="14440" y="13145"/>
                  <a:pt x="14455" y="13241"/>
                </a:cubicBezTo>
                <a:cubicBezTo>
                  <a:pt x="14470" y="13336"/>
                  <a:pt x="14459" y="13461"/>
                  <a:pt x="14431" y="13503"/>
                </a:cubicBezTo>
                <a:cubicBezTo>
                  <a:pt x="14400" y="13552"/>
                  <a:pt x="14411" y="13715"/>
                  <a:pt x="14460" y="13957"/>
                </a:cubicBezTo>
                <a:cubicBezTo>
                  <a:pt x="14515" y="14230"/>
                  <a:pt x="14567" y="14326"/>
                  <a:pt x="14643" y="14303"/>
                </a:cubicBezTo>
                <a:cubicBezTo>
                  <a:pt x="14645" y="14302"/>
                  <a:pt x="14646" y="14315"/>
                  <a:pt x="14648" y="14314"/>
                </a:cubicBezTo>
                <a:cubicBezTo>
                  <a:pt x="14656" y="14311"/>
                  <a:pt x="14660" y="14295"/>
                  <a:pt x="14667" y="14291"/>
                </a:cubicBezTo>
                <a:cubicBezTo>
                  <a:pt x="14679" y="14283"/>
                  <a:pt x="14692" y="14281"/>
                  <a:pt x="14701" y="14267"/>
                </a:cubicBezTo>
                <a:cubicBezTo>
                  <a:pt x="14715" y="14245"/>
                  <a:pt x="14725" y="14215"/>
                  <a:pt x="14734" y="14171"/>
                </a:cubicBezTo>
                <a:cubicBezTo>
                  <a:pt x="14753" y="14076"/>
                  <a:pt x="14766" y="13925"/>
                  <a:pt x="14773" y="13694"/>
                </a:cubicBezTo>
                <a:cubicBezTo>
                  <a:pt x="14778" y="13531"/>
                  <a:pt x="14792" y="13378"/>
                  <a:pt x="14811" y="13241"/>
                </a:cubicBezTo>
                <a:cubicBezTo>
                  <a:pt x="14830" y="13107"/>
                  <a:pt x="14853" y="12996"/>
                  <a:pt x="14879" y="12907"/>
                </a:cubicBezTo>
                <a:cubicBezTo>
                  <a:pt x="14905" y="12818"/>
                  <a:pt x="14933" y="12754"/>
                  <a:pt x="14961" y="12728"/>
                </a:cubicBezTo>
                <a:cubicBezTo>
                  <a:pt x="14975" y="12714"/>
                  <a:pt x="14990" y="12708"/>
                  <a:pt x="15004" y="12716"/>
                </a:cubicBezTo>
                <a:cubicBezTo>
                  <a:pt x="15018" y="12723"/>
                  <a:pt x="15030" y="12745"/>
                  <a:pt x="15042" y="12775"/>
                </a:cubicBezTo>
                <a:cubicBezTo>
                  <a:pt x="15058" y="12815"/>
                  <a:pt x="15079" y="12888"/>
                  <a:pt x="15095" y="12990"/>
                </a:cubicBezTo>
                <a:cubicBezTo>
                  <a:pt x="15112" y="13095"/>
                  <a:pt x="15125" y="13222"/>
                  <a:pt x="15134" y="13336"/>
                </a:cubicBezTo>
                <a:cubicBezTo>
                  <a:pt x="15159" y="13641"/>
                  <a:pt x="15206" y="13770"/>
                  <a:pt x="15298" y="13825"/>
                </a:cubicBezTo>
                <a:cubicBezTo>
                  <a:pt x="15377" y="13873"/>
                  <a:pt x="15417" y="13983"/>
                  <a:pt x="15408" y="14112"/>
                </a:cubicBezTo>
                <a:cubicBezTo>
                  <a:pt x="15406" y="14150"/>
                  <a:pt x="15409" y="14181"/>
                  <a:pt x="15413" y="14207"/>
                </a:cubicBezTo>
                <a:cubicBezTo>
                  <a:pt x="15417" y="14234"/>
                  <a:pt x="15420" y="14251"/>
                  <a:pt x="15432" y="14267"/>
                </a:cubicBezTo>
                <a:cubicBezTo>
                  <a:pt x="15456" y="14299"/>
                  <a:pt x="15498" y="14315"/>
                  <a:pt x="15562" y="14314"/>
                </a:cubicBezTo>
                <a:cubicBezTo>
                  <a:pt x="15800" y="14313"/>
                  <a:pt x="16206" y="13828"/>
                  <a:pt x="16227" y="13515"/>
                </a:cubicBezTo>
                <a:cubicBezTo>
                  <a:pt x="16230" y="13463"/>
                  <a:pt x="16236" y="13419"/>
                  <a:pt x="16246" y="13384"/>
                </a:cubicBezTo>
                <a:cubicBezTo>
                  <a:pt x="16275" y="13280"/>
                  <a:pt x="16342" y="13241"/>
                  <a:pt x="16496" y="13217"/>
                </a:cubicBezTo>
                <a:cubicBezTo>
                  <a:pt x="16635" y="13195"/>
                  <a:pt x="16793" y="13097"/>
                  <a:pt x="16847" y="13002"/>
                </a:cubicBezTo>
                <a:cubicBezTo>
                  <a:pt x="16902" y="12907"/>
                  <a:pt x="16982" y="12858"/>
                  <a:pt x="17021" y="12895"/>
                </a:cubicBezTo>
                <a:cubicBezTo>
                  <a:pt x="17060" y="12932"/>
                  <a:pt x="17093" y="12886"/>
                  <a:pt x="17093" y="12787"/>
                </a:cubicBezTo>
                <a:cubicBezTo>
                  <a:pt x="17093" y="12678"/>
                  <a:pt x="17040" y="12617"/>
                  <a:pt x="16953" y="12620"/>
                </a:cubicBezTo>
                <a:cubicBezTo>
                  <a:pt x="16905" y="12622"/>
                  <a:pt x="16869" y="12600"/>
                  <a:pt x="16843" y="12561"/>
                </a:cubicBezTo>
                <a:cubicBezTo>
                  <a:pt x="16817" y="12523"/>
                  <a:pt x="16801" y="12462"/>
                  <a:pt x="16795" y="12382"/>
                </a:cubicBezTo>
                <a:cubicBezTo>
                  <a:pt x="16774" y="12132"/>
                  <a:pt x="16977" y="11503"/>
                  <a:pt x="17045" y="11606"/>
                </a:cubicBezTo>
                <a:cubicBezTo>
                  <a:pt x="17067" y="11640"/>
                  <a:pt x="17097" y="11620"/>
                  <a:pt x="17112" y="11559"/>
                </a:cubicBezTo>
                <a:cubicBezTo>
                  <a:pt x="17128" y="11497"/>
                  <a:pt x="17192" y="11469"/>
                  <a:pt x="17257" y="11499"/>
                </a:cubicBezTo>
                <a:cubicBezTo>
                  <a:pt x="17314" y="11526"/>
                  <a:pt x="17343" y="11545"/>
                  <a:pt x="17358" y="11368"/>
                </a:cubicBezTo>
                <a:cubicBezTo>
                  <a:pt x="17372" y="11191"/>
                  <a:pt x="17372" y="10816"/>
                  <a:pt x="17372" y="10091"/>
                </a:cubicBezTo>
                <a:cubicBezTo>
                  <a:pt x="17372" y="9289"/>
                  <a:pt x="17358" y="8601"/>
                  <a:pt x="17338" y="8552"/>
                </a:cubicBezTo>
                <a:cubicBezTo>
                  <a:pt x="17319" y="8503"/>
                  <a:pt x="17338" y="8334"/>
                  <a:pt x="17382" y="8171"/>
                </a:cubicBezTo>
                <a:cubicBezTo>
                  <a:pt x="17404" y="8087"/>
                  <a:pt x="17416" y="7998"/>
                  <a:pt x="17425" y="7920"/>
                </a:cubicBezTo>
                <a:cubicBezTo>
                  <a:pt x="17434" y="7844"/>
                  <a:pt x="17438" y="7775"/>
                  <a:pt x="17430" y="7741"/>
                </a:cubicBezTo>
                <a:cubicBezTo>
                  <a:pt x="17403" y="7635"/>
                  <a:pt x="17423" y="7564"/>
                  <a:pt x="17459" y="7538"/>
                </a:cubicBezTo>
                <a:cubicBezTo>
                  <a:pt x="17497" y="7513"/>
                  <a:pt x="17549" y="7535"/>
                  <a:pt x="17589" y="7634"/>
                </a:cubicBezTo>
                <a:cubicBezTo>
                  <a:pt x="17605" y="7674"/>
                  <a:pt x="17621" y="7778"/>
                  <a:pt x="17637" y="7920"/>
                </a:cubicBezTo>
                <a:cubicBezTo>
                  <a:pt x="17684" y="8347"/>
                  <a:pt x="17724" y="9132"/>
                  <a:pt x="17714" y="9638"/>
                </a:cubicBezTo>
                <a:cubicBezTo>
                  <a:pt x="17705" y="10086"/>
                  <a:pt x="17717" y="12050"/>
                  <a:pt x="17733" y="12859"/>
                </a:cubicBezTo>
                <a:cubicBezTo>
                  <a:pt x="17746" y="13494"/>
                  <a:pt x="17771" y="13768"/>
                  <a:pt x="17829" y="13849"/>
                </a:cubicBezTo>
                <a:cubicBezTo>
                  <a:pt x="17874" y="13911"/>
                  <a:pt x="17911" y="14042"/>
                  <a:pt x="17911" y="14136"/>
                </a:cubicBezTo>
                <a:cubicBezTo>
                  <a:pt x="17911" y="14229"/>
                  <a:pt x="17945" y="14337"/>
                  <a:pt x="17983" y="14374"/>
                </a:cubicBezTo>
                <a:cubicBezTo>
                  <a:pt x="17996" y="14386"/>
                  <a:pt x="18004" y="14409"/>
                  <a:pt x="18012" y="14446"/>
                </a:cubicBezTo>
                <a:cubicBezTo>
                  <a:pt x="18021" y="14482"/>
                  <a:pt x="18031" y="14535"/>
                  <a:pt x="18036" y="14601"/>
                </a:cubicBezTo>
                <a:cubicBezTo>
                  <a:pt x="18046" y="14729"/>
                  <a:pt x="18045" y="14914"/>
                  <a:pt x="18041" y="15173"/>
                </a:cubicBezTo>
                <a:cubicBezTo>
                  <a:pt x="18035" y="15604"/>
                  <a:pt x="18027" y="15820"/>
                  <a:pt x="17950" y="15949"/>
                </a:cubicBezTo>
                <a:cubicBezTo>
                  <a:pt x="17872" y="16077"/>
                  <a:pt x="17724" y="16117"/>
                  <a:pt x="17439" y="16164"/>
                </a:cubicBezTo>
                <a:cubicBezTo>
                  <a:pt x="17233" y="16197"/>
                  <a:pt x="17064" y="16233"/>
                  <a:pt x="17064" y="16247"/>
                </a:cubicBezTo>
                <a:cubicBezTo>
                  <a:pt x="17064" y="16273"/>
                  <a:pt x="17002" y="16298"/>
                  <a:pt x="16525" y="16426"/>
                </a:cubicBezTo>
                <a:cubicBezTo>
                  <a:pt x="16370" y="16468"/>
                  <a:pt x="16166" y="16526"/>
                  <a:pt x="16068" y="16557"/>
                </a:cubicBezTo>
                <a:cubicBezTo>
                  <a:pt x="15782" y="16647"/>
                  <a:pt x="15506" y="16719"/>
                  <a:pt x="15293" y="16760"/>
                </a:cubicBezTo>
                <a:cubicBezTo>
                  <a:pt x="15081" y="16801"/>
                  <a:pt x="14925" y="16811"/>
                  <a:pt x="14884" y="16784"/>
                </a:cubicBezTo>
                <a:cubicBezTo>
                  <a:pt x="14831" y="16750"/>
                  <a:pt x="14702" y="16792"/>
                  <a:pt x="14595" y="16879"/>
                </a:cubicBezTo>
                <a:cubicBezTo>
                  <a:pt x="14488" y="16967"/>
                  <a:pt x="14309" y="17067"/>
                  <a:pt x="14195" y="17094"/>
                </a:cubicBezTo>
                <a:cubicBezTo>
                  <a:pt x="13555" y="17247"/>
                  <a:pt x="13342" y="17274"/>
                  <a:pt x="13064" y="17285"/>
                </a:cubicBezTo>
                <a:cubicBezTo>
                  <a:pt x="12873" y="17292"/>
                  <a:pt x="12483" y="17267"/>
                  <a:pt x="12126" y="17225"/>
                </a:cubicBezTo>
                <a:cubicBezTo>
                  <a:pt x="11766" y="17184"/>
                  <a:pt x="11439" y="17132"/>
                  <a:pt x="11370" y="17094"/>
                </a:cubicBezTo>
                <a:cubicBezTo>
                  <a:pt x="11314" y="17063"/>
                  <a:pt x="11244" y="17064"/>
                  <a:pt x="11216" y="17106"/>
                </a:cubicBezTo>
                <a:cubicBezTo>
                  <a:pt x="11188" y="17148"/>
                  <a:pt x="10960" y="17201"/>
                  <a:pt x="10706" y="17213"/>
                </a:cubicBezTo>
                <a:cubicBezTo>
                  <a:pt x="10025" y="17246"/>
                  <a:pt x="9254" y="17380"/>
                  <a:pt x="8472" y="17595"/>
                </a:cubicBezTo>
                <a:cubicBezTo>
                  <a:pt x="8092" y="17700"/>
                  <a:pt x="7665" y="17798"/>
                  <a:pt x="7524" y="17822"/>
                </a:cubicBezTo>
                <a:cubicBezTo>
                  <a:pt x="7383" y="17845"/>
                  <a:pt x="7228" y="17903"/>
                  <a:pt x="7178" y="17953"/>
                </a:cubicBezTo>
                <a:cubicBezTo>
                  <a:pt x="7128" y="18003"/>
                  <a:pt x="7042" y="18013"/>
                  <a:pt x="6985" y="17977"/>
                </a:cubicBezTo>
                <a:cubicBezTo>
                  <a:pt x="6929" y="17940"/>
                  <a:pt x="6815" y="17974"/>
                  <a:pt x="6735" y="18049"/>
                </a:cubicBezTo>
                <a:cubicBezTo>
                  <a:pt x="6655" y="18123"/>
                  <a:pt x="6548" y="18148"/>
                  <a:pt x="6494" y="18096"/>
                </a:cubicBezTo>
                <a:cubicBezTo>
                  <a:pt x="6448" y="18052"/>
                  <a:pt x="6422" y="18025"/>
                  <a:pt x="6422" y="17989"/>
                </a:cubicBezTo>
                <a:cubicBezTo>
                  <a:pt x="6423" y="17952"/>
                  <a:pt x="6450" y="17902"/>
                  <a:pt x="6499" y="17810"/>
                </a:cubicBezTo>
                <a:cubicBezTo>
                  <a:pt x="6599" y="17624"/>
                  <a:pt x="6595" y="17614"/>
                  <a:pt x="6470" y="17655"/>
                </a:cubicBezTo>
                <a:cubicBezTo>
                  <a:pt x="6427" y="17669"/>
                  <a:pt x="6398" y="17708"/>
                  <a:pt x="6379" y="17750"/>
                </a:cubicBezTo>
                <a:cubicBezTo>
                  <a:pt x="6360" y="17793"/>
                  <a:pt x="6355" y="17846"/>
                  <a:pt x="6359" y="17917"/>
                </a:cubicBezTo>
                <a:cubicBezTo>
                  <a:pt x="6379" y="18206"/>
                  <a:pt x="6320" y="18265"/>
                  <a:pt x="6027" y="18287"/>
                </a:cubicBezTo>
                <a:cubicBezTo>
                  <a:pt x="5890" y="18298"/>
                  <a:pt x="5751" y="18358"/>
                  <a:pt x="5719" y="18418"/>
                </a:cubicBezTo>
                <a:cubicBezTo>
                  <a:pt x="5688" y="18479"/>
                  <a:pt x="5567" y="18513"/>
                  <a:pt x="5450" y="18490"/>
                </a:cubicBezTo>
                <a:cubicBezTo>
                  <a:pt x="5383" y="18477"/>
                  <a:pt x="5328" y="18481"/>
                  <a:pt x="5281" y="18502"/>
                </a:cubicBezTo>
                <a:cubicBezTo>
                  <a:pt x="5235" y="18523"/>
                  <a:pt x="5198" y="18557"/>
                  <a:pt x="5180" y="18609"/>
                </a:cubicBezTo>
                <a:cubicBezTo>
                  <a:pt x="5130" y="18759"/>
                  <a:pt x="4941" y="18815"/>
                  <a:pt x="4829" y="18752"/>
                </a:cubicBezTo>
                <a:cubicBezTo>
                  <a:pt x="4790" y="18731"/>
                  <a:pt x="4764" y="18693"/>
                  <a:pt x="4752" y="18645"/>
                </a:cubicBezTo>
                <a:cubicBezTo>
                  <a:pt x="4733" y="18571"/>
                  <a:pt x="4735" y="18356"/>
                  <a:pt x="4757" y="18168"/>
                </a:cubicBezTo>
                <a:cubicBezTo>
                  <a:pt x="4825" y="17579"/>
                  <a:pt x="4840" y="16847"/>
                  <a:pt x="4829" y="14529"/>
                </a:cubicBezTo>
                <a:cubicBezTo>
                  <a:pt x="4828" y="14389"/>
                  <a:pt x="4831" y="13879"/>
                  <a:pt x="4834" y="13396"/>
                </a:cubicBezTo>
                <a:cubicBezTo>
                  <a:pt x="4836" y="12986"/>
                  <a:pt x="4833" y="12764"/>
                  <a:pt x="4814" y="12608"/>
                </a:cubicBezTo>
                <a:cubicBezTo>
                  <a:pt x="4805" y="12531"/>
                  <a:pt x="4791" y="12475"/>
                  <a:pt x="4771" y="12418"/>
                </a:cubicBezTo>
                <a:cubicBezTo>
                  <a:pt x="4752" y="12360"/>
                  <a:pt x="4727" y="12304"/>
                  <a:pt x="4694" y="12239"/>
                </a:cubicBezTo>
                <a:cubicBezTo>
                  <a:pt x="4659" y="12169"/>
                  <a:pt x="4632" y="12113"/>
                  <a:pt x="4612" y="12048"/>
                </a:cubicBezTo>
                <a:cubicBezTo>
                  <a:pt x="4552" y="11852"/>
                  <a:pt x="4552" y="11543"/>
                  <a:pt x="4545" y="10378"/>
                </a:cubicBezTo>
                <a:cubicBezTo>
                  <a:pt x="4540" y="9651"/>
                  <a:pt x="4548" y="9158"/>
                  <a:pt x="4569" y="8862"/>
                </a:cubicBezTo>
                <a:cubicBezTo>
                  <a:pt x="4585" y="8644"/>
                  <a:pt x="4604" y="8538"/>
                  <a:pt x="4636" y="8528"/>
                </a:cubicBezTo>
                <a:cubicBezTo>
                  <a:pt x="4649" y="8526"/>
                  <a:pt x="4662" y="8533"/>
                  <a:pt x="4675" y="8552"/>
                </a:cubicBezTo>
                <a:cubicBezTo>
                  <a:pt x="4696" y="8584"/>
                  <a:pt x="4765" y="8486"/>
                  <a:pt x="4829" y="8338"/>
                </a:cubicBezTo>
                <a:lnTo>
                  <a:pt x="4944" y="8075"/>
                </a:lnTo>
                <a:lnTo>
                  <a:pt x="4829" y="7848"/>
                </a:lnTo>
                <a:cubicBezTo>
                  <a:pt x="4736" y="7675"/>
                  <a:pt x="4674" y="7658"/>
                  <a:pt x="4535" y="7753"/>
                </a:cubicBezTo>
                <a:cubicBezTo>
                  <a:pt x="4359" y="7874"/>
                  <a:pt x="4255" y="7786"/>
                  <a:pt x="4232" y="7502"/>
                </a:cubicBezTo>
                <a:cubicBezTo>
                  <a:pt x="4225" y="7403"/>
                  <a:pt x="4226" y="7284"/>
                  <a:pt x="4237" y="7145"/>
                </a:cubicBezTo>
                <a:cubicBezTo>
                  <a:pt x="4273" y="6673"/>
                  <a:pt x="4221" y="5674"/>
                  <a:pt x="4165" y="5761"/>
                </a:cubicBezTo>
                <a:cubicBezTo>
                  <a:pt x="4144" y="5793"/>
                  <a:pt x="4085" y="5706"/>
                  <a:pt x="4035" y="5570"/>
                </a:cubicBezTo>
                <a:cubicBezTo>
                  <a:pt x="3967" y="5384"/>
                  <a:pt x="3948" y="5134"/>
                  <a:pt x="3953" y="4544"/>
                </a:cubicBezTo>
                <a:cubicBezTo>
                  <a:pt x="3957" y="4112"/>
                  <a:pt x="3986" y="3679"/>
                  <a:pt x="4015" y="3589"/>
                </a:cubicBezTo>
                <a:cubicBezTo>
                  <a:pt x="4076" y="3409"/>
                  <a:pt x="4169" y="3317"/>
                  <a:pt x="4285" y="3327"/>
                </a:cubicBezTo>
                <a:close/>
                <a:moveTo>
                  <a:pt x="6456" y="7264"/>
                </a:moveTo>
                <a:cubicBezTo>
                  <a:pt x="6446" y="7255"/>
                  <a:pt x="6436" y="7266"/>
                  <a:pt x="6422" y="7288"/>
                </a:cubicBezTo>
                <a:cubicBezTo>
                  <a:pt x="6394" y="7331"/>
                  <a:pt x="6369" y="7421"/>
                  <a:pt x="6369" y="7491"/>
                </a:cubicBezTo>
                <a:cubicBezTo>
                  <a:pt x="6369" y="7525"/>
                  <a:pt x="6374" y="7541"/>
                  <a:pt x="6384" y="7550"/>
                </a:cubicBezTo>
                <a:cubicBezTo>
                  <a:pt x="6393" y="7559"/>
                  <a:pt x="6408" y="7560"/>
                  <a:pt x="6422" y="7538"/>
                </a:cubicBezTo>
                <a:cubicBezTo>
                  <a:pt x="6450" y="7495"/>
                  <a:pt x="6470" y="7405"/>
                  <a:pt x="6470" y="7335"/>
                </a:cubicBezTo>
                <a:cubicBezTo>
                  <a:pt x="6470" y="7301"/>
                  <a:pt x="6465" y="7273"/>
                  <a:pt x="6456" y="7264"/>
                </a:cubicBezTo>
                <a:close/>
                <a:moveTo>
                  <a:pt x="5123" y="7634"/>
                </a:moveTo>
                <a:cubicBezTo>
                  <a:pt x="5111" y="7629"/>
                  <a:pt x="5091" y="7665"/>
                  <a:pt x="5060" y="7729"/>
                </a:cubicBezTo>
                <a:cubicBezTo>
                  <a:pt x="5018" y="7816"/>
                  <a:pt x="4983" y="7932"/>
                  <a:pt x="4983" y="7992"/>
                </a:cubicBezTo>
                <a:cubicBezTo>
                  <a:pt x="4983" y="8051"/>
                  <a:pt x="5018" y="8068"/>
                  <a:pt x="5060" y="8027"/>
                </a:cubicBezTo>
                <a:cubicBezTo>
                  <a:pt x="5081" y="8007"/>
                  <a:pt x="5099" y="7969"/>
                  <a:pt x="5113" y="7920"/>
                </a:cubicBezTo>
                <a:cubicBezTo>
                  <a:pt x="5127" y="7871"/>
                  <a:pt x="5137" y="7818"/>
                  <a:pt x="5137" y="7765"/>
                </a:cubicBezTo>
                <a:cubicBezTo>
                  <a:pt x="5137" y="7687"/>
                  <a:pt x="5134" y="7639"/>
                  <a:pt x="5123" y="7634"/>
                </a:cubicBezTo>
                <a:close/>
                <a:moveTo>
                  <a:pt x="7914" y="7658"/>
                </a:moveTo>
                <a:cubicBezTo>
                  <a:pt x="7890" y="7695"/>
                  <a:pt x="7881" y="7863"/>
                  <a:pt x="7895" y="8039"/>
                </a:cubicBezTo>
                <a:cubicBezTo>
                  <a:pt x="7912" y="8257"/>
                  <a:pt x="7926" y="8362"/>
                  <a:pt x="7938" y="8349"/>
                </a:cubicBezTo>
                <a:cubicBezTo>
                  <a:pt x="7950" y="8337"/>
                  <a:pt x="7957" y="8215"/>
                  <a:pt x="7957" y="7980"/>
                </a:cubicBezTo>
                <a:cubicBezTo>
                  <a:pt x="7957" y="7873"/>
                  <a:pt x="7956" y="7775"/>
                  <a:pt x="7948" y="7717"/>
                </a:cubicBezTo>
                <a:cubicBezTo>
                  <a:pt x="7940" y="7659"/>
                  <a:pt x="7926" y="7639"/>
                  <a:pt x="7914" y="7658"/>
                </a:cubicBezTo>
                <a:close/>
                <a:moveTo>
                  <a:pt x="11211" y="9817"/>
                </a:moveTo>
                <a:cubicBezTo>
                  <a:pt x="11190" y="9804"/>
                  <a:pt x="11156" y="9831"/>
                  <a:pt x="11120" y="9853"/>
                </a:cubicBezTo>
                <a:cubicBezTo>
                  <a:pt x="11062" y="9889"/>
                  <a:pt x="10991" y="9953"/>
                  <a:pt x="10932" y="10055"/>
                </a:cubicBezTo>
                <a:cubicBezTo>
                  <a:pt x="10864" y="10174"/>
                  <a:pt x="10788" y="10270"/>
                  <a:pt x="10759" y="10270"/>
                </a:cubicBezTo>
                <a:cubicBezTo>
                  <a:pt x="10728" y="10270"/>
                  <a:pt x="10710" y="10524"/>
                  <a:pt x="10720" y="10891"/>
                </a:cubicBezTo>
                <a:cubicBezTo>
                  <a:pt x="10734" y="11372"/>
                  <a:pt x="10756" y="11499"/>
                  <a:pt x="10821" y="11487"/>
                </a:cubicBezTo>
                <a:cubicBezTo>
                  <a:pt x="10843" y="11483"/>
                  <a:pt x="10862" y="11506"/>
                  <a:pt x="10879" y="11547"/>
                </a:cubicBezTo>
                <a:cubicBezTo>
                  <a:pt x="10896" y="11587"/>
                  <a:pt x="10913" y="11648"/>
                  <a:pt x="10927" y="11750"/>
                </a:cubicBezTo>
                <a:cubicBezTo>
                  <a:pt x="10956" y="11951"/>
                  <a:pt x="10980" y="12286"/>
                  <a:pt x="11014" y="12835"/>
                </a:cubicBezTo>
                <a:cubicBezTo>
                  <a:pt x="11021" y="12945"/>
                  <a:pt x="11026" y="13034"/>
                  <a:pt x="11033" y="13098"/>
                </a:cubicBezTo>
                <a:cubicBezTo>
                  <a:pt x="11040" y="13161"/>
                  <a:pt x="11050" y="13202"/>
                  <a:pt x="11062" y="13229"/>
                </a:cubicBezTo>
                <a:cubicBezTo>
                  <a:pt x="11074" y="13255"/>
                  <a:pt x="11085" y="13265"/>
                  <a:pt x="11105" y="13265"/>
                </a:cubicBezTo>
                <a:cubicBezTo>
                  <a:pt x="11126" y="13264"/>
                  <a:pt x="11154" y="13257"/>
                  <a:pt x="11187" y="13241"/>
                </a:cubicBezTo>
                <a:cubicBezTo>
                  <a:pt x="11270" y="13200"/>
                  <a:pt x="11350" y="13219"/>
                  <a:pt x="11370" y="13300"/>
                </a:cubicBezTo>
                <a:cubicBezTo>
                  <a:pt x="11380" y="13339"/>
                  <a:pt x="11393" y="13371"/>
                  <a:pt x="11409" y="13384"/>
                </a:cubicBezTo>
                <a:cubicBezTo>
                  <a:pt x="11423" y="13396"/>
                  <a:pt x="11439" y="13392"/>
                  <a:pt x="11452" y="13372"/>
                </a:cubicBezTo>
                <a:cubicBezTo>
                  <a:pt x="11468" y="13347"/>
                  <a:pt x="11475" y="13287"/>
                  <a:pt x="11476" y="13205"/>
                </a:cubicBezTo>
                <a:cubicBezTo>
                  <a:pt x="11477" y="13136"/>
                  <a:pt x="11474" y="13054"/>
                  <a:pt x="11466" y="12966"/>
                </a:cubicBezTo>
                <a:cubicBezTo>
                  <a:pt x="11449" y="12773"/>
                  <a:pt x="11410" y="12559"/>
                  <a:pt x="11365" y="12430"/>
                </a:cubicBezTo>
                <a:cubicBezTo>
                  <a:pt x="11329" y="12325"/>
                  <a:pt x="11288" y="12092"/>
                  <a:pt x="11269" y="11905"/>
                </a:cubicBezTo>
                <a:cubicBezTo>
                  <a:pt x="11250" y="11718"/>
                  <a:pt x="11188" y="11453"/>
                  <a:pt x="11134" y="11332"/>
                </a:cubicBezTo>
                <a:cubicBezTo>
                  <a:pt x="11065" y="11176"/>
                  <a:pt x="11036" y="11014"/>
                  <a:pt x="11043" y="10867"/>
                </a:cubicBezTo>
                <a:cubicBezTo>
                  <a:pt x="11046" y="10792"/>
                  <a:pt x="11059" y="10724"/>
                  <a:pt x="11081" y="10664"/>
                </a:cubicBezTo>
                <a:cubicBezTo>
                  <a:pt x="11103" y="10605"/>
                  <a:pt x="11133" y="10558"/>
                  <a:pt x="11173" y="10521"/>
                </a:cubicBezTo>
                <a:cubicBezTo>
                  <a:pt x="11264" y="10435"/>
                  <a:pt x="11295" y="10335"/>
                  <a:pt x="11274" y="10199"/>
                </a:cubicBezTo>
                <a:cubicBezTo>
                  <a:pt x="11257" y="10089"/>
                  <a:pt x="11245" y="9953"/>
                  <a:pt x="11245" y="9900"/>
                </a:cubicBezTo>
                <a:cubicBezTo>
                  <a:pt x="11245" y="9860"/>
                  <a:pt x="11230" y="9828"/>
                  <a:pt x="11211" y="9817"/>
                </a:cubicBezTo>
                <a:close/>
                <a:moveTo>
                  <a:pt x="11505" y="11535"/>
                </a:moveTo>
                <a:cubicBezTo>
                  <a:pt x="11494" y="11532"/>
                  <a:pt x="11478" y="11542"/>
                  <a:pt x="11466" y="11571"/>
                </a:cubicBezTo>
                <a:cubicBezTo>
                  <a:pt x="11449" y="11612"/>
                  <a:pt x="11459" y="11721"/>
                  <a:pt x="11481" y="11809"/>
                </a:cubicBezTo>
                <a:cubicBezTo>
                  <a:pt x="11513" y="11939"/>
                  <a:pt x="11521" y="11938"/>
                  <a:pt x="11538" y="11809"/>
                </a:cubicBezTo>
                <a:cubicBezTo>
                  <a:pt x="11549" y="11728"/>
                  <a:pt x="11545" y="11658"/>
                  <a:pt x="11534" y="11606"/>
                </a:cubicBezTo>
                <a:cubicBezTo>
                  <a:pt x="11526" y="11575"/>
                  <a:pt x="11517" y="11538"/>
                  <a:pt x="11505" y="11535"/>
                </a:cubicBezTo>
                <a:close/>
                <a:moveTo>
                  <a:pt x="17478" y="12286"/>
                </a:moveTo>
                <a:cubicBezTo>
                  <a:pt x="17470" y="12274"/>
                  <a:pt x="17464" y="12377"/>
                  <a:pt x="17464" y="12561"/>
                </a:cubicBezTo>
                <a:cubicBezTo>
                  <a:pt x="17464" y="12805"/>
                  <a:pt x="17470" y="12898"/>
                  <a:pt x="17483" y="12775"/>
                </a:cubicBezTo>
                <a:cubicBezTo>
                  <a:pt x="17496" y="12653"/>
                  <a:pt x="17496" y="12456"/>
                  <a:pt x="17483" y="12334"/>
                </a:cubicBezTo>
                <a:cubicBezTo>
                  <a:pt x="17480" y="12304"/>
                  <a:pt x="17481" y="12290"/>
                  <a:pt x="17478" y="12286"/>
                </a:cubicBezTo>
                <a:close/>
                <a:moveTo>
                  <a:pt x="10316" y="13825"/>
                </a:moveTo>
                <a:cubicBezTo>
                  <a:pt x="10286" y="13825"/>
                  <a:pt x="10274" y="13887"/>
                  <a:pt x="10292" y="13957"/>
                </a:cubicBezTo>
                <a:cubicBezTo>
                  <a:pt x="10309" y="14026"/>
                  <a:pt x="10337" y="14076"/>
                  <a:pt x="10350" y="14076"/>
                </a:cubicBezTo>
                <a:cubicBezTo>
                  <a:pt x="10362" y="14076"/>
                  <a:pt x="10369" y="14026"/>
                  <a:pt x="10369" y="13957"/>
                </a:cubicBezTo>
                <a:cubicBezTo>
                  <a:pt x="10369" y="13887"/>
                  <a:pt x="10346" y="13825"/>
                  <a:pt x="10316" y="13825"/>
                </a:cubicBezTo>
                <a:close/>
                <a:moveTo>
                  <a:pt x="9310" y="15400"/>
                </a:moveTo>
                <a:cubicBezTo>
                  <a:pt x="9299" y="15417"/>
                  <a:pt x="9296" y="15479"/>
                  <a:pt x="9296" y="15591"/>
                </a:cubicBezTo>
                <a:cubicBezTo>
                  <a:pt x="9296" y="15739"/>
                  <a:pt x="9312" y="15853"/>
                  <a:pt x="9339" y="15853"/>
                </a:cubicBezTo>
                <a:cubicBezTo>
                  <a:pt x="9361" y="15853"/>
                  <a:pt x="9384" y="15841"/>
                  <a:pt x="9397" y="15818"/>
                </a:cubicBezTo>
                <a:cubicBezTo>
                  <a:pt x="9422" y="15770"/>
                  <a:pt x="9427" y="15690"/>
                  <a:pt x="9411" y="15603"/>
                </a:cubicBezTo>
                <a:cubicBezTo>
                  <a:pt x="9403" y="15559"/>
                  <a:pt x="9387" y="15511"/>
                  <a:pt x="9368" y="15472"/>
                </a:cubicBezTo>
                <a:cubicBezTo>
                  <a:pt x="9336" y="15406"/>
                  <a:pt x="9321" y="15384"/>
                  <a:pt x="9310" y="15400"/>
                </a:cubicBezTo>
                <a:close/>
                <a:moveTo>
                  <a:pt x="19841" y="15448"/>
                </a:moveTo>
                <a:cubicBezTo>
                  <a:pt x="19768" y="15434"/>
                  <a:pt x="19705" y="15485"/>
                  <a:pt x="19706" y="15615"/>
                </a:cubicBezTo>
                <a:cubicBezTo>
                  <a:pt x="19708" y="15710"/>
                  <a:pt x="19843" y="15961"/>
                  <a:pt x="20010" y="16176"/>
                </a:cubicBezTo>
                <a:cubicBezTo>
                  <a:pt x="20388" y="16662"/>
                  <a:pt x="20408" y="16666"/>
                  <a:pt x="20279" y="16283"/>
                </a:cubicBezTo>
                <a:cubicBezTo>
                  <a:pt x="20222" y="16112"/>
                  <a:pt x="20207" y="15886"/>
                  <a:pt x="20246" y="15782"/>
                </a:cubicBezTo>
                <a:cubicBezTo>
                  <a:pt x="20284" y="15678"/>
                  <a:pt x="20263" y="15672"/>
                  <a:pt x="20202" y="15758"/>
                </a:cubicBezTo>
                <a:cubicBezTo>
                  <a:pt x="20141" y="15844"/>
                  <a:pt x="20066" y="15804"/>
                  <a:pt x="20034" y="15674"/>
                </a:cubicBezTo>
                <a:cubicBezTo>
                  <a:pt x="20000" y="15539"/>
                  <a:pt x="19915" y="15462"/>
                  <a:pt x="19841" y="15448"/>
                </a:cubicBezTo>
                <a:close/>
                <a:moveTo>
                  <a:pt x="5108" y="15543"/>
                </a:moveTo>
                <a:cubicBezTo>
                  <a:pt x="5094" y="15552"/>
                  <a:pt x="5089" y="15581"/>
                  <a:pt x="5089" y="15615"/>
                </a:cubicBezTo>
                <a:cubicBezTo>
                  <a:pt x="5089" y="15682"/>
                  <a:pt x="5119" y="15734"/>
                  <a:pt x="5161" y="15734"/>
                </a:cubicBezTo>
                <a:cubicBezTo>
                  <a:pt x="5203" y="15734"/>
                  <a:pt x="5243" y="15714"/>
                  <a:pt x="5243" y="15686"/>
                </a:cubicBezTo>
                <a:cubicBezTo>
                  <a:pt x="5243" y="15659"/>
                  <a:pt x="5203" y="15595"/>
                  <a:pt x="5161" y="15555"/>
                </a:cubicBezTo>
                <a:cubicBezTo>
                  <a:pt x="5140" y="15535"/>
                  <a:pt x="5122" y="15534"/>
                  <a:pt x="5108" y="1554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26" name="Imagen 3" descr="Imagen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"/>
            <a:ext cx="1505013" cy="1965780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Text Box 5"/>
          <p:cNvSpPr txBox="1"/>
          <p:nvPr/>
        </p:nvSpPr>
        <p:spPr>
          <a:xfrm>
            <a:off x="102038" y="8913168"/>
            <a:ext cx="6586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800">
                <a:solidFill>
                  <a:srgbClr val="000066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Barcelona Scoliosis Physical Therapy School B67554741  Vía Augusta 185, entresuelo D. 08021 Barcelona, Spain </a:t>
            </a:r>
            <a:r>
              <a:rPr b="1"/>
              <a:t>www.bspts.net </a:t>
            </a:r>
            <a:r>
              <a:rPr sz="900"/>
              <a:t>&lt; monica@bspts.net  gari @bspts.net&gt;</a:t>
            </a:r>
          </a:p>
        </p:txBody>
      </p:sp>
      <p:sp>
        <p:nvSpPr>
          <p:cNvPr id="128" name="Rectangle 8"/>
          <p:cNvSpPr/>
          <p:nvPr/>
        </p:nvSpPr>
        <p:spPr>
          <a:xfrm>
            <a:off x="290380" y="8867130"/>
            <a:ext cx="6189137" cy="71440"/>
          </a:xfrm>
          <a:prstGeom prst="rect">
            <a:avLst/>
          </a:prstGeom>
          <a:solidFill>
            <a:srgbClr val="093445">
              <a:alpha val="7842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29" name="CuadroTexto 18"/>
          <p:cNvSpPr txBox="1"/>
          <p:nvPr/>
        </p:nvSpPr>
        <p:spPr>
          <a:xfrm>
            <a:off x="2046026" y="406929"/>
            <a:ext cx="4385524" cy="22250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Certificado Nivel Base</a:t>
            </a:r>
          </a:p>
          <a:p>
            <a:pPr algn="ctr"/>
          </a:p>
          <a:p>
            <a:pPr algn="ctr"/>
            <a:r>
              <a:t>Curso Online Nivel Básico:</a:t>
            </a:r>
          </a:p>
          <a:p>
            <a:pPr algn="ctr"/>
            <a:r>
              <a:t>Conocimientos básicos en escoliosis y </a:t>
            </a:r>
          </a:p>
          <a:p>
            <a:pPr algn="ctr"/>
            <a:r>
              <a:t>otras deformidades vertebrales</a:t>
            </a:r>
          </a:p>
        </p:txBody>
      </p:sp>
      <p:pic>
        <p:nvPicPr>
          <p:cNvPr id="130" name="image2.jpeg" descr="image2.jpeg"/>
          <p:cNvPicPr>
            <a:picLocks noChangeAspect="1"/>
          </p:cNvPicPr>
          <p:nvPr/>
        </p:nvPicPr>
        <p:blipFill>
          <a:blip r:embed="rId4">
            <a:extLst/>
          </a:blip>
          <a:srcRect l="13725" t="23317" r="15740" b="22483"/>
          <a:stretch>
            <a:fillRect/>
          </a:stretch>
        </p:blipFill>
        <p:spPr>
          <a:xfrm>
            <a:off x="4982882" y="7618469"/>
            <a:ext cx="1022921" cy="7074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7" h="21597" fill="norm" stroke="1" extrusionOk="0">
                <a:moveTo>
                  <a:pt x="2672" y="0"/>
                </a:moveTo>
                <a:cubicBezTo>
                  <a:pt x="2609" y="1"/>
                  <a:pt x="2571" y="46"/>
                  <a:pt x="2487" y="182"/>
                </a:cubicBezTo>
                <a:cubicBezTo>
                  <a:pt x="2141" y="743"/>
                  <a:pt x="1573" y="2552"/>
                  <a:pt x="1374" y="3744"/>
                </a:cubicBezTo>
                <a:cubicBezTo>
                  <a:pt x="1331" y="3997"/>
                  <a:pt x="1248" y="4417"/>
                  <a:pt x="1181" y="4677"/>
                </a:cubicBezTo>
                <a:cubicBezTo>
                  <a:pt x="1114" y="4938"/>
                  <a:pt x="1033" y="5333"/>
                  <a:pt x="1005" y="5550"/>
                </a:cubicBezTo>
                <a:cubicBezTo>
                  <a:pt x="977" y="5766"/>
                  <a:pt x="925" y="6082"/>
                  <a:pt x="896" y="6265"/>
                </a:cubicBezTo>
                <a:cubicBezTo>
                  <a:pt x="817" y="6763"/>
                  <a:pt x="603" y="8291"/>
                  <a:pt x="561" y="8639"/>
                </a:cubicBezTo>
                <a:cubicBezTo>
                  <a:pt x="529" y="8907"/>
                  <a:pt x="461" y="9364"/>
                  <a:pt x="352" y="10069"/>
                </a:cubicBezTo>
                <a:cubicBezTo>
                  <a:pt x="334" y="10181"/>
                  <a:pt x="313" y="10389"/>
                  <a:pt x="302" y="10529"/>
                </a:cubicBezTo>
                <a:cubicBezTo>
                  <a:pt x="290" y="10670"/>
                  <a:pt x="254" y="10951"/>
                  <a:pt x="226" y="11147"/>
                </a:cubicBezTo>
                <a:cubicBezTo>
                  <a:pt x="198" y="11344"/>
                  <a:pt x="157" y="11770"/>
                  <a:pt x="126" y="12092"/>
                </a:cubicBezTo>
                <a:cubicBezTo>
                  <a:pt x="95" y="12415"/>
                  <a:pt x="52" y="12782"/>
                  <a:pt x="34" y="12916"/>
                </a:cubicBezTo>
                <a:cubicBezTo>
                  <a:pt x="15" y="13051"/>
                  <a:pt x="0" y="13337"/>
                  <a:pt x="0" y="13546"/>
                </a:cubicBezTo>
                <a:cubicBezTo>
                  <a:pt x="0" y="14041"/>
                  <a:pt x="55" y="14142"/>
                  <a:pt x="285" y="14067"/>
                </a:cubicBezTo>
                <a:cubicBezTo>
                  <a:pt x="456" y="14012"/>
                  <a:pt x="603" y="13898"/>
                  <a:pt x="603" y="13813"/>
                </a:cubicBezTo>
                <a:cubicBezTo>
                  <a:pt x="603" y="13758"/>
                  <a:pt x="500" y="13779"/>
                  <a:pt x="385" y="13849"/>
                </a:cubicBezTo>
                <a:cubicBezTo>
                  <a:pt x="349" y="13871"/>
                  <a:pt x="294" y="13839"/>
                  <a:pt x="235" y="13765"/>
                </a:cubicBezTo>
                <a:cubicBezTo>
                  <a:pt x="149" y="13658"/>
                  <a:pt x="134" y="13610"/>
                  <a:pt x="134" y="13292"/>
                </a:cubicBezTo>
                <a:cubicBezTo>
                  <a:pt x="134" y="13099"/>
                  <a:pt x="161" y="12662"/>
                  <a:pt x="193" y="12323"/>
                </a:cubicBezTo>
                <a:cubicBezTo>
                  <a:pt x="243" y="11779"/>
                  <a:pt x="536" y="9399"/>
                  <a:pt x="637" y="8700"/>
                </a:cubicBezTo>
                <a:cubicBezTo>
                  <a:pt x="657" y="8560"/>
                  <a:pt x="722" y="8091"/>
                  <a:pt x="779" y="7670"/>
                </a:cubicBezTo>
                <a:cubicBezTo>
                  <a:pt x="932" y="6535"/>
                  <a:pt x="1043" y="5872"/>
                  <a:pt x="1206" y="5101"/>
                </a:cubicBezTo>
                <a:cubicBezTo>
                  <a:pt x="1287" y="4721"/>
                  <a:pt x="1372" y="4297"/>
                  <a:pt x="1399" y="4156"/>
                </a:cubicBezTo>
                <a:cubicBezTo>
                  <a:pt x="1526" y="3474"/>
                  <a:pt x="1943" y="1926"/>
                  <a:pt x="2119" y="1479"/>
                </a:cubicBezTo>
                <a:cubicBezTo>
                  <a:pt x="2168" y="1352"/>
                  <a:pt x="2247" y="1130"/>
                  <a:pt x="2295" y="994"/>
                </a:cubicBezTo>
                <a:cubicBezTo>
                  <a:pt x="2407" y="676"/>
                  <a:pt x="2672" y="255"/>
                  <a:pt x="2755" y="255"/>
                </a:cubicBezTo>
                <a:cubicBezTo>
                  <a:pt x="2829" y="255"/>
                  <a:pt x="2957" y="458"/>
                  <a:pt x="3090" y="788"/>
                </a:cubicBezTo>
                <a:cubicBezTo>
                  <a:pt x="3211" y="1084"/>
                  <a:pt x="3486" y="2242"/>
                  <a:pt x="3551" y="2739"/>
                </a:cubicBezTo>
                <a:cubicBezTo>
                  <a:pt x="3580" y="2955"/>
                  <a:pt x="3616" y="3253"/>
                  <a:pt x="3635" y="3393"/>
                </a:cubicBezTo>
                <a:cubicBezTo>
                  <a:pt x="3795" y="4610"/>
                  <a:pt x="3793" y="4625"/>
                  <a:pt x="3777" y="6071"/>
                </a:cubicBezTo>
                <a:cubicBezTo>
                  <a:pt x="3745" y="8976"/>
                  <a:pt x="3757" y="12664"/>
                  <a:pt x="3802" y="13510"/>
                </a:cubicBezTo>
                <a:cubicBezTo>
                  <a:pt x="3908" y="15495"/>
                  <a:pt x="3977" y="16235"/>
                  <a:pt x="4129" y="17072"/>
                </a:cubicBezTo>
                <a:cubicBezTo>
                  <a:pt x="4288" y="17950"/>
                  <a:pt x="4408" y="18226"/>
                  <a:pt x="4489" y="17920"/>
                </a:cubicBezTo>
                <a:cubicBezTo>
                  <a:pt x="4575" y="17597"/>
                  <a:pt x="4426" y="12139"/>
                  <a:pt x="4288" y="10505"/>
                </a:cubicBezTo>
                <a:cubicBezTo>
                  <a:pt x="4261" y="10183"/>
                  <a:pt x="4225" y="9612"/>
                  <a:pt x="4204" y="9233"/>
                </a:cubicBezTo>
                <a:cubicBezTo>
                  <a:pt x="4144" y="8134"/>
                  <a:pt x="4138" y="8067"/>
                  <a:pt x="4062" y="7210"/>
                </a:cubicBezTo>
                <a:cubicBezTo>
                  <a:pt x="4022" y="6761"/>
                  <a:pt x="3983" y="6080"/>
                  <a:pt x="3978" y="5695"/>
                </a:cubicBezTo>
                <a:cubicBezTo>
                  <a:pt x="3971" y="5092"/>
                  <a:pt x="3976" y="4983"/>
                  <a:pt x="4028" y="4907"/>
                </a:cubicBezTo>
                <a:cubicBezTo>
                  <a:pt x="4085" y="4825"/>
                  <a:pt x="4089" y="4827"/>
                  <a:pt x="4121" y="4944"/>
                </a:cubicBezTo>
                <a:cubicBezTo>
                  <a:pt x="4139" y="5012"/>
                  <a:pt x="4213" y="5242"/>
                  <a:pt x="4280" y="5453"/>
                </a:cubicBezTo>
                <a:cubicBezTo>
                  <a:pt x="4346" y="5663"/>
                  <a:pt x="4429" y="6006"/>
                  <a:pt x="4464" y="6216"/>
                </a:cubicBezTo>
                <a:cubicBezTo>
                  <a:pt x="4499" y="6426"/>
                  <a:pt x="4554" y="6698"/>
                  <a:pt x="4581" y="6810"/>
                </a:cubicBezTo>
                <a:cubicBezTo>
                  <a:pt x="4608" y="6922"/>
                  <a:pt x="4654" y="7171"/>
                  <a:pt x="4682" y="7367"/>
                </a:cubicBezTo>
                <a:cubicBezTo>
                  <a:pt x="4709" y="7564"/>
                  <a:pt x="4759" y="7896"/>
                  <a:pt x="4799" y="8106"/>
                </a:cubicBezTo>
                <a:cubicBezTo>
                  <a:pt x="4839" y="8317"/>
                  <a:pt x="4904" y="8649"/>
                  <a:pt x="4941" y="8845"/>
                </a:cubicBezTo>
                <a:cubicBezTo>
                  <a:pt x="4978" y="9042"/>
                  <a:pt x="5045" y="9405"/>
                  <a:pt x="5092" y="9657"/>
                </a:cubicBezTo>
                <a:cubicBezTo>
                  <a:pt x="5316" y="10844"/>
                  <a:pt x="5513" y="11501"/>
                  <a:pt x="5720" y="11753"/>
                </a:cubicBezTo>
                <a:cubicBezTo>
                  <a:pt x="5852" y="11913"/>
                  <a:pt x="5896" y="11911"/>
                  <a:pt x="6013" y="11777"/>
                </a:cubicBezTo>
                <a:cubicBezTo>
                  <a:pt x="6134" y="11640"/>
                  <a:pt x="6203" y="11180"/>
                  <a:pt x="6231" y="10323"/>
                </a:cubicBezTo>
                <a:cubicBezTo>
                  <a:pt x="6281" y="8787"/>
                  <a:pt x="6293" y="8587"/>
                  <a:pt x="6323" y="8542"/>
                </a:cubicBezTo>
                <a:cubicBezTo>
                  <a:pt x="6367" y="8478"/>
                  <a:pt x="6381" y="8566"/>
                  <a:pt x="6424" y="9076"/>
                </a:cubicBezTo>
                <a:cubicBezTo>
                  <a:pt x="6444" y="9314"/>
                  <a:pt x="6487" y="9740"/>
                  <a:pt x="6516" y="10021"/>
                </a:cubicBezTo>
                <a:cubicBezTo>
                  <a:pt x="6544" y="10301"/>
                  <a:pt x="6580" y="10727"/>
                  <a:pt x="6600" y="10966"/>
                </a:cubicBezTo>
                <a:cubicBezTo>
                  <a:pt x="6620" y="11204"/>
                  <a:pt x="6648" y="11496"/>
                  <a:pt x="6667" y="11608"/>
                </a:cubicBezTo>
                <a:cubicBezTo>
                  <a:pt x="6685" y="11720"/>
                  <a:pt x="6734" y="12197"/>
                  <a:pt x="6776" y="12674"/>
                </a:cubicBezTo>
                <a:cubicBezTo>
                  <a:pt x="6937" y="14526"/>
                  <a:pt x="7060" y="15789"/>
                  <a:pt x="7094" y="15970"/>
                </a:cubicBezTo>
                <a:cubicBezTo>
                  <a:pt x="7113" y="16073"/>
                  <a:pt x="7134" y="16580"/>
                  <a:pt x="7136" y="17084"/>
                </a:cubicBezTo>
                <a:cubicBezTo>
                  <a:pt x="7138" y="17588"/>
                  <a:pt x="7149" y="18015"/>
                  <a:pt x="7161" y="18042"/>
                </a:cubicBezTo>
                <a:cubicBezTo>
                  <a:pt x="7173" y="18069"/>
                  <a:pt x="7235" y="18131"/>
                  <a:pt x="7295" y="18175"/>
                </a:cubicBezTo>
                <a:cubicBezTo>
                  <a:pt x="7383" y="18240"/>
                  <a:pt x="7414" y="18311"/>
                  <a:pt x="7462" y="18563"/>
                </a:cubicBezTo>
                <a:cubicBezTo>
                  <a:pt x="7568" y="19112"/>
                  <a:pt x="7552" y="19132"/>
                  <a:pt x="7127" y="19229"/>
                </a:cubicBezTo>
                <a:cubicBezTo>
                  <a:pt x="6477" y="19377"/>
                  <a:pt x="5786" y="19609"/>
                  <a:pt x="5101" y="19920"/>
                </a:cubicBezTo>
                <a:cubicBezTo>
                  <a:pt x="4522" y="20182"/>
                  <a:pt x="4451" y="20227"/>
                  <a:pt x="3643" y="20792"/>
                </a:cubicBezTo>
                <a:cubicBezTo>
                  <a:pt x="3056" y="21203"/>
                  <a:pt x="2971" y="21310"/>
                  <a:pt x="3082" y="21471"/>
                </a:cubicBezTo>
                <a:cubicBezTo>
                  <a:pt x="3129" y="21539"/>
                  <a:pt x="3275" y="21552"/>
                  <a:pt x="4028" y="21568"/>
                </a:cubicBezTo>
                <a:cubicBezTo>
                  <a:pt x="4519" y="21578"/>
                  <a:pt x="4928" y="21584"/>
                  <a:pt x="4933" y="21592"/>
                </a:cubicBezTo>
                <a:cubicBezTo>
                  <a:pt x="4938" y="21599"/>
                  <a:pt x="5030" y="21600"/>
                  <a:pt x="5142" y="21592"/>
                </a:cubicBezTo>
                <a:cubicBezTo>
                  <a:pt x="5254" y="21583"/>
                  <a:pt x="5516" y="21568"/>
                  <a:pt x="5720" y="21555"/>
                </a:cubicBezTo>
                <a:cubicBezTo>
                  <a:pt x="6843" y="21484"/>
                  <a:pt x="8046" y="21010"/>
                  <a:pt x="8727" y="20380"/>
                </a:cubicBezTo>
                <a:cubicBezTo>
                  <a:pt x="8916" y="20205"/>
                  <a:pt x="9285" y="19689"/>
                  <a:pt x="9497" y="19302"/>
                </a:cubicBezTo>
                <a:cubicBezTo>
                  <a:pt x="9675" y="18978"/>
                  <a:pt x="9765" y="18920"/>
                  <a:pt x="10226" y="18841"/>
                </a:cubicBezTo>
                <a:cubicBezTo>
                  <a:pt x="10455" y="18802"/>
                  <a:pt x="10710" y="18760"/>
                  <a:pt x="10787" y="18744"/>
                </a:cubicBezTo>
                <a:cubicBezTo>
                  <a:pt x="10865" y="18729"/>
                  <a:pt x="11287" y="18700"/>
                  <a:pt x="11734" y="18672"/>
                </a:cubicBezTo>
                <a:cubicBezTo>
                  <a:pt x="12180" y="18644"/>
                  <a:pt x="12833" y="18601"/>
                  <a:pt x="13183" y="18575"/>
                </a:cubicBezTo>
                <a:cubicBezTo>
                  <a:pt x="13532" y="18548"/>
                  <a:pt x="14195" y="18509"/>
                  <a:pt x="14657" y="18490"/>
                </a:cubicBezTo>
                <a:cubicBezTo>
                  <a:pt x="15435" y="18458"/>
                  <a:pt x="15505" y="18454"/>
                  <a:pt x="15570" y="18538"/>
                </a:cubicBezTo>
                <a:cubicBezTo>
                  <a:pt x="15629" y="18616"/>
                  <a:pt x="15705" y="18632"/>
                  <a:pt x="16106" y="18635"/>
                </a:cubicBezTo>
                <a:cubicBezTo>
                  <a:pt x="16629" y="18639"/>
                  <a:pt x="16631" y="18649"/>
                  <a:pt x="16809" y="19023"/>
                </a:cubicBezTo>
                <a:cubicBezTo>
                  <a:pt x="16868" y="19148"/>
                  <a:pt x="17010" y="19377"/>
                  <a:pt x="17119" y="19544"/>
                </a:cubicBezTo>
                <a:cubicBezTo>
                  <a:pt x="17606" y="20294"/>
                  <a:pt x="18401" y="20885"/>
                  <a:pt x="19096" y="21010"/>
                </a:cubicBezTo>
                <a:cubicBezTo>
                  <a:pt x="19485" y="21080"/>
                  <a:pt x="20018" y="21022"/>
                  <a:pt x="20343" y="20865"/>
                </a:cubicBezTo>
                <a:cubicBezTo>
                  <a:pt x="20455" y="20811"/>
                  <a:pt x="20572" y="20756"/>
                  <a:pt x="20603" y="20756"/>
                </a:cubicBezTo>
                <a:cubicBezTo>
                  <a:pt x="20634" y="20756"/>
                  <a:pt x="20731" y="20703"/>
                  <a:pt x="20821" y="20635"/>
                </a:cubicBezTo>
                <a:cubicBezTo>
                  <a:pt x="20911" y="20566"/>
                  <a:pt x="21106" y="20434"/>
                  <a:pt x="21256" y="20332"/>
                </a:cubicBezTo>
                <a:cubicBezTo>
                  <a:pt x="21407" y="20229"/>
                  <a:pt x="21546" y="20095"/>
                  <a:pt x="21566" y="20041"/>
                </a:cubicBezTo>
                <a:cubicBezTo>
                  <a:pt x="21600" y="19950"/>
                  <a:pt x="21599" y="19948"/>
                  <a:pt x="21508" y="20004"/>
                </a:cubicBezTo>
                <a:cubicBezTo>
                  <a:pt x="21454" y="20038"/>
                  <a:pt x="21380" y="20100"/>
                  <a:pt x="21348" y="20138"/>
                </a:cubicBezTo>
                <a:cubicBezTo>
                  <a:pt x="21274" y="20227"/>
                  <a:pt x="20960" y="20396"/>
                  <a:pt x="20771" y="20453"/>
                </a:cubicBezTo>
                <a:cubicBezTo>
                  <a:pt x="20689" y="20477"/>
                  <a:pt x="20588" y="20522"/>
                  <a:pt x="20553" y="20550"/>
                </a:cubicBezTo>
                <a:cubicBezTo>
                  <a:pt x="20518" y="20577"/>
                  <a:pt x="20309" y="20646"/>
                  <a:pt x="20084" y="20707"/>
                </a:cubicBezTo>
                <a:cubicBezTo>
                  <a:pt x="19749" y="20798"/>
                  <a:pt x="19584" y="20812"/>
                  <a:pt x="19196" y="20792"/>
                </a:cubicBezTo>
                <a:cubicBezTo>
                  <a:pt x="18674" y="20765"/>
                  <a:pt x="18399" y="20663"/>
                  <a:pt x="18007" y="20344"/>
                </a:cubicBezTo>
                <a:cubicBezTo>
                  <a:pt x="17445" y="19886"/>
                  <a:pt x="16848" y="18980"/>
                  <a:pt x="16784" y="18490"/>
                </a:cubicBezTo>
                <a:cubicBezTo>
                  <a:pt x="16766" y="18350"/>
                  <a:pt x="16728" y="18281"/>
                  <a:pt x="16625" y="18187"/>
                </a:cubicBezTo>
                <a:cubicBezTo>
                  <a:pt x="16525" y="18096"/>
                  <a:pt x="16477" y="17991"/>
                  <a:pt x="16432" y="17811"/>
                </a:cubicBezTo>
                <a:cubicBezTo>
                  <a:pt x="16398" y="17677"/>
                  <a:pt x="16299" y="17335"/>
                  <a:pt x="16214" y="17048"/>
                </a:cubicBezTo>
                <a:cubicBezTo>
                  <a:pt x="16016" y="16375"/>
                  <a:pt x="15888" y="15854"/>
                  <a:pt x="15888" y="15727"/>
                </a:cubicBezTo>
                <a:cubicBezTo>
                  <a:pt x="15888" y="15672"/>
                  <a:pt x="15838" y="15410"/>
                  <a:pt x="15779" y="15146"/>
                </a:cubicBezTo>
                <a:cubicBezTo>
                  <a:pt x="15720" y="14882"/>
                  <a:pt x="15640" y="14423"/>
                  <a:pt x="15603" y="14128"/>
                </a:cubicBezTo>
                <a:cubicBezTo>
                  <a:pt x="15566" y="13833"/>
                  <a:pt x="15507" y="13471"/>
                  <a:pt x="15469" y="13316"/>
                </a:cubicBezTo>
                <a:cubicBezTo>
                  <a:pt x="15431" y="13162"/>
                  <a:pt x="15390" y="12911"/>
                  <a:pt x="15377" y="12771"/>
                </a:cubicBezTo>
                <a:cubicBezTo>
                  <a:pt x="15364" y="12631"/>
                  <a:pt x="15323" y="12309"/>
                  <a:pt x="15293" y="12044"/>
                </a:cubicBezTo>
                <a:cubicBezTo>
                  <a:pt x="15262" y="11760"/>
                  <a:pt x="15234" y="11092"/>
                  <a:pt x="15226" y="10420"/>
                </a:cubicBezTo>
                <a:cubicBezTo>
                  <a:pt x="15208" y="8879"/>
                  <a:pt x="15127" y="7593"/>
                  <a:pt x="15025" y="7319"/>
                </a:cubicBezTo>
                <a:cubicBezTo>
                  <a:pt x="14935" y="7075"/>
                  <a:pt x="14894" y="7017"/>
                  <a:pt x="14858" y="7101"/>
                </a:cubicBezTo>
                <a:cubicBezTo>
                  <a:pt x="14821" y="7183"/>
                  <a:pt x="14817" y="7725"/>
                  <a:pt x="14858" y="8312"/>
                </a:cubicBezTo>
                <a:cubicBezTo>
                  <a:pt x="15023" y="10696"/>
                  <a:pt x="15027" y="10806"/>
                  <a:pt x="14950" y="11438"/>
                </a:cubicBezTo>
                <a:cubicBezTo>
                  <a:pt x="14869" y="12102"/>
                  <a:pt x="14834" y="12308"/>
                  <a:pt x="14548" y="13486"/>
                </a:cubicBezTo>
                <a:cubicBezTo>
                  <a:pt x="14348" y="14308"/>
                  <a:pt x="13969" y="15436"/>
                  <a:pt x="13744" y="15897"/>
                </a:cubicBezTo>
                <a:cubicBezTo>
                  <a:pt x="13324" y="16755"/>
                  <a:pt x="12777" y="17279"/>
                  <a:pt x="12261" y="17327"/>
                </a:cubicBezTo>
                <a:cubicBezTo>
                  <a:pt x="11719" y="17377"/>
                  <a:pt x="11405" y="16983"/>
                  <a:pt x="11240" y="16042"/>
                </a:cubicBezTo>
                <a:cubicBezTo>
                  <a:pt x="11143" y="15490"/>
                  <a:pt x="11155" y="15347"/>
                  <a:pt x="11307" y="14794"/>
                </a:cubicBezTo>
                <a:cubicBezTo>
                  <a:pt x="11364" y="14586"/>
                  <a:pt x="11432" y="14317"/>
                  <a:pt x="11457" y="14189"/>
                </a:cubicBezTo>
                <a:cubicBezTo>
                  <a:pt x="11483" y="14060"/>
                  <a:pt x="11558" y="13718"/>
                  <a:pt x="11625" y="13437"/>
                </a:cubicBezTo>
                <a:cubicBezTo>
                  <a:pt x="11788" y="12753"/>
                  <a:pt x="11882" y="12274"/>
                  <a:pt x="11926" y="11935"/>
                </a:cubicBezTo>
                <a:cubicBezTo>
                  <a:pt x="12015" y="11266"/>
                  <a:pt x="12064" y="10815"/>
                  <a:pt x="12085" y="10529"/>
                </a:cubicBezTo>
                <a:cubicBezTo>
                  <a:pt x="12098" y="10361"/>
                  <a:pt x="12117" y="10153"/>
                  <a:pt x="12127" y="10069"/>
                </a:cubicBezTo>
                <a:cubicBezTo>
                  <a:pt x="12203" y="9427"/>
                  <a:pt x="12178" y="7124"/>
                  <a:pt x="12085" y="6240"/>
                </a:cubicBezTo>
                <a:cubicBezTo>
                  <a:pt x="12034" y="5750"/>
                  <a:pt x="11900" y="5638"/>
                  <a:pt x="11683" y="5901"/>
                </a:cubicBezTo>
                <a:cubicBezTo>
                  <a:pt x="11553" y="6059"/>
                  <a:pt x="11366" y="6593"/>
                  <a:pt x="11273" y="7088"/>
                </a:cubicBezTo>
                <a:cubicBezTo>
                  <a:pt x="11239" y="7271"/>
                  <a:pt x="11205" y="7438"/>
                  <a:pt x="11189" y="7464"/>
                </a:cubicBezTo>
                <a:cubicBezTo>
                  <a:pt x="11148" y="7531"/>
                  <a:pt x="11078" y="7262"/>
                  <a:pt x="11047" y="6907"/>
                </a:cubicBezTo>
                <a:cubicBezTo>
                  <a:pt x="10901" y="5225"/>
                  <a:pt x="10632" y="3902"/>
                  <a:pt x="10444" y="3902"/>
                </a:cubicBezTo>
                <a:cubicBezTo>
                  <a:pt x="10362" y="3902"/>
                  <a:pt x="10358" y="3913"/>
                  <a:pt x="10369" y="4180"/>
                </a:cubicBezTo>
                <a:cubicBezTo>
                  <a:pt x="10375" y="4363"/>
                  <a:pt x="10402" y="4489"/>
                  <a:pt x="10444" y="4556"/>
                </a:cubicBezTo>
                <a:cubicBezTo>
                  <a:pt x="10540" y="4710"/>
                  <a:pt x="10587" y="4862"/>
                  <a:pt x="10678" y="5319"/>
                </a:cubicBezTo>
                <a:cubicBezTo>
                  <a:pt x="10960" y="6727"/>
                  <a:pt x="11069" y="8531"/>
                  <a:pt x="10980" y="10408"/>
                </a:cubicBezTo>
                <a:cubicBezTo>
                  <a:pt x="10961" y="10815"/>
                  <a:pt x="10923" y="11604"/>
                  <a:pt x="10905" y="12165"/>
                </a:cubicBezTo>
                <a:cubicBezTo>
                  <a:pt x="10886" y="12726"/>
                  <a:pt x="10850" y="13381"/>
                  <a:pt x="10821" y="13619"/>
                </a:cubicBezTo>
                <a:cubicBezTo>
                  <a:pt x="10660" y="14921"/>
                  <a:pt x="10617" y="15183"/>
                  <a:pt x="10402" y="16139"/>
                </a:cubicBezTo>
                <a:cubicBezTo>
                  <a:pt x="10270" y="16726"/>
                  <a:pt x="10238" y="16825"/>
                  <a:pt x="10134" y="16927"/>
                </a:cubicBezTo>
                <a:cubicBezTo>
                  <a:pt x="9901" y="17154"/>
                  <a:pt x="9643" y="17006"/>
                  <a:pt x="9447" y="16551"/>
                </a:cubicBezTo>
                <a:cubicBezTo>
                  <a:pt x="9160" y="15885"/>
                  <a:pt x="8932" y="14285"/>
                  <a:pt x="8811" y="12092"/>
                </a:cubicBezTo>
                <a:cubicBezTo>
                  <a:pt x="8801" y="11910"/>
                  <a:pt x="8764" y="11515"/>
                  <a:pt x="8735" y="11220"/>
                </a:cubicBezTo>
                <a:cubicBezTo>
                  <a:pt x="8685" y="10694"/>
                  <a:pt x="8672" y="10330"/>
                  <a:pt x="8618" y="9003"/>
                </a:cubicBezTo>
                <a:cubicBezTo>
                  <a:pt x="8579" y="8043"/>
                  <a:pt x="8612" y="6138"/>
                  <a:pt x="8685" y="5477"/>
                </a:cubicBezTo>
                <a:cubicBezTo>
                  <a:pt x="8732" y="5056"/>
                  <a:pt x="8693" y="4678"/>
                  <a:pt x="8601" y="4653"/>
                </a:cubicBezTo>
                <a:cubicBezTo>
                  <a:pt x="8524" y="4631"/>
                  <a:pt x="8468" y="4918"/>
                  <a:pt x="8467" y="5344"/>
                </a:cubicBezTo>
                <a:cubicBezTo>
                  <a:pt x="8467" y="5521"/>
                  <a:pt x="8445" y="5853"/>
                  <a:pt x="8417" y="6083"/>
                </a:cubicBezTo>
                <a:cubicBezTo>
                  <a:pt x="8254" y="7433"/>
                  <a:pt x="8168" y="8451"/>
                  <a:pt x="8082" y="9948"/>
                </a:cubicBezTo>
                <a:cubicBezTo>
                  <a:pt x="8063" y="10271"/>
                  <a:pt x="8019" y="10955"/>
                  <a:pt x="7982" y="11475"/>
                </a:cubicBezTo>
                <a:cubicBezTo>
                  <a:pt x="7944" y="11994"/>
                  <a:pt x="7895" y="12742"/>
                  <a:pt x="7873" y="13135"/>
                </a:cubicBezTo>
                <a:cubicBezTo>
                  <a:pt x="7851" y="13527"/>
                  <a:pt x="7810" y="14118"/>
                  <a:pt x="7781" y="14455"/>
                </a:cubicBezTo>
                <a:cubicBezTo>
                  <a:pt x="7751" y="14792"/>
                  <a:pt x="7714" y="15228"/>
                  <a:pt x="7697" y="15424"/>
                </a:cubicBezTo>
                <a:cubicBezTo>
                  <a:pt x="7680" y="15621"/>
                  <a:pt x="7650" y="15902"/>
                  <a:pt x="7630" y="16042"/>
                </a:cubicBezTo>
                <a:cubicBezTo>
                  <a:pt x="7609" y="16183"/>
                  <a:pt x="7575" y="16431"/>
                  <a:pt x="7554" y="16600"/>
                </a:cubicBezTo>
                <a:cubicBezTo>
                  <a:pt x="7534" y="16768"/>
                  <a:pt x="7490" y="16947"/>
                  <a:pt x="7462" y="16988"/>
                </a:cubicBezTo>
                <a:cubicBezTo>
                  <a:pt x="7419" y="17051"/>
                  <a:pt x="7408" y="17028"/>
                  <a:pt x="7353" y="16854"/>
                </a:cubicBezTo>
                <a:cubicBezTo>
                  <a:pt x="7296" y="16671"/>
                  <a:pt x="7291" y="16430"/>
                  <a:pt x="7286" y="14104"/>
                </a:cubicBezTo>
                <a:cubicBezTo>
                  <a:pt x="7281" y="10988"/>
                  <a:pt x="7253" y="9700"/>
                  <a:pt x="7169" y="8155"/>
                </a:cubicBezTo>
                <a:cubicBezTo>
                  <a:pt x="7149" y="7776"/>
                  <a:pt x="7124" y="6972"/>
                  <a:pt x="7111" y="6361"/>
                </a:cubicBezTo>
                <a:cubicBezTo>
                  <a:pt x="7091" y="5489"/>
                  <a:pt x="7075" y="5234"/>
                  <a:pt x="7035" y="5186"/>
                </a:cubicBezTo>
                <a:cubicBezTo>
                  <a:pt x="6962" y="5098"/>
                  <a:pt x="6866" y="5198"/>
                  <a:pt x="6851" y="5380"/>
                </a:cubicBezTo>
                <a:cubicBezTo>
                  <a:pt x="6839" y="5521"/>
                  <a:pt x="6902" y="6418"/>
                  <a:pt x="7010" y="7803"/>
                </a:cubicBezTo>
                <a:cubicBezTo>
                  <a:pt x="7100" y="8948"/>
                  <a:pt x="7128" y="9688"/>
                  <a:pt x="7161" y="11269"/>
                </a:cubicBezTo>
                <a:cubicBezTo>
                  <a:pt x="7214" y="13803"/>
                  <a:pt x="7206" y="14358"/>
                  <a:pt x="7111" y="14358"/>
                </a:cubicBezTo>
                <a:cubicBezTo>
                  <a:pt x="7052" y="14358"/>
                  <a:pt x="6970" y="13900"/>
                  <a:pt x="6926" y="13340"/>
                </a:cubicBezTo>
                <a:cubicBezTo>
                  <a:pt x="6902" y="13032"/>
                  <a:pt x="6861" y="12563"/>
                  <a:pt x="6834" y="12311"/>
                </a:cubicBezTo>
                <a:cubicBezTo>
                  <a:pt x="6685" y="10915"/>
                  <a:pt x="6632" y="10435"/>
                  <a:pt x="6583" y="10021"/>
                </a:cubicBezTo>
                <a:cubicBezTo>
                  <a:pt x="6553" y="9768"/>
                  <a:pt x="6515" y="9301"/>
                  <a:pt x="6508" y="8979"/>
                </a:cubicBezTo>
                <a:cubicBezTo>
                  <a:pt x="6488" y="8151"/>
                  <a:pt x="6430" y="7051"/>
                  <a:pt x="6390" y="6810"/>
                </a:cubicBezTo>
                <a:cubicBezTo>
                  <a:pt x="6372" y="6697"/>
                  <a:pt x="6357" y="6512"/>
                  <a:pt x="6357" y="6410"/>
                </a:cubicBezTo>
                <a:cubicBezTo>
                  <a:pt x="6356" y="6308"/>
                  <a:pt x="6321" y="6074"/>
                  <a:pt x="6281" y="5889"/>
                </a:cubicBezTo>
                <a:cubicBezTo>
                  <a:pt x="6227" y="5632"/>
                  <a:pt x="6197" y="5562"/>
                  <a:pt x="6147" y="5562"/>
                </a:cubicBezTo>
                <a:cubicBezTo>
                  <a:pt x="6111" y="5562"/>
                  <a:pt x="6067" y="5591"/>
                  <a:pt x="6055" y="5634"/>
                </a:cubicBezTo>
                <a:cubicBezTo>
                  <a:pt x="6044" y="5678"/>
                  <a:pt x="6058" y="6367"/>
                  <a:pt x="6080" y="7173"/>
                </a:cubicBezTo>
                <a:cubicBezTo>
                  <a:pt x="6170" y="10468"/>
                  <a:pt x="6096" y="11817"/>
                  <a:pt x="5838" y="11596"/>
                </a:cubicBezTo>
                <a:cubicBezTo>
                  <a:pt x="5724" y="11499"/>
                  <a:pt x="5561" y="11098"/>
                  <a:pt x="5444" y="10626"/>
                </a:cubicBezTo>
                <a:cubicBezTo>
                  <a:pt x="5351" y="10253"/>
                  <a:pt x="4855" y="7511"/>
                  <a:pt x="4732" y="6701"/>
                </a:cubicBezTo>
                <a:cubicBezTo>
                  <a:pt x="4661" y="6231"/>
                  <a:pt x="4521" y="5603"/>
                  <a:pt x="4380" y="5101"/>
                </a:cubicBezTo>
                <a:cubicBezTo>
                  <a:pt x="4297" y="4807"/>
                  <a:pt x="4206" y="4469"/>
                  <a:pt x="4179" y="4362"/>
                </a:cubicBezTo>
                <a:cubicBezTo>
                  <a:pt x="4091" y="4011"/>
                  <a:pt x="3981" y="3810"/>
                  <a:pt x="3903" y="3853"/>
                </a:cubicBezTo>
                <a:cubicBezTo>
                  <a:pt x="3825" y="3896"/>
                  <a:pt x="3775" y="3728"/>
                  <a:pt x="3710" y="3199"/>
                </a:cubicBezTo>
                <a:cubicBezTo>
                  <a:pt x="3479" y="1323"/>
                  <a:pt x="3108" y="94"/>
                  <a:pt x="2747" y="12"/>
                </a:cubicBezTo>
                <a:cubicBezTo>
                  <a:pt x="2717" y="6"/>
                  <a:pt x="2693" y="0"/>
                  <a:pt x="2672" y="0"/>
                </a:cubicBezTo>
                <a:close/>
                <a:moveTo>
                  <a:pt x="11792" y="6483"/>
                </a:moveTo>
                <a:cubicBezTo>
                  <a:pt x="11811" y="6481"/>
                  <a:pt x="11829" y="6503"/>
                  <a:pt x="11859" y="6543"/>
                </a:cubicBezTo>
                <a:cubicBezTo>
                  <a:pt x="11959" y="6674"/>
                  <a:pt x="12020" y="8242"/>
                  <a:pt x="11968" y="9294"/>
                </a:cubicBezTo>
                <a:cubicBezTo>
                  <a:pt x="11918" y="10330"/>
                  <a:pt x="11824" y="11442"/>
                  <a:pt x="11759" y="11753"/>
                </a:cubicBezTo>
                <a:cubicBezTo>
                  <a:pt x="11741" y="11837"/>
                  <a:pt x="11698" y="12055"/>
                  <a:pt x="11667" y="12238"/>
                </a:cubicBezTo>
                <a:cubicBezTo>
                  <a:pt x="11635" y="12420"/>
                  <a:pt x="11555" y="12805"/>
                  <a:pt x="11491" y="13086"/>
                </a:cubicBezTo>
                <a:cubicBezTo>
                  <a:pt x="11426" y="13367"/>
                  <a:pt x="11353" y="13684"/>
                  <a:pt x="11332" y="13801"/>
                </a:cubicBezTo>
                <a:cubicBezTo>
                  <a:pt x="11310" y="13918"/>
                  <a:pt x="11260" y="14074"/>
                  <a:pt x="11223" y="14140"/>
                </a:cubicBezTo>
                <a:cubicBezTo>
                  <a:pt x="11157" y="14257"/>
                  <a:pt x="11159" y="14252"/>
                  <a:pt x="11131" y="14152"/>
                </a:cubicBezTo>
                <a:cubicBezTo>
                  <a:pt x="11089" y="14007"/>
                  <a:pt x="11098" y="11984"/>
                  <a:pt x="11147" y="10808"/>
                </a:cubicBezTo>
                <a:cubicBezTo>
                  <a:pt x="11201" y="9514"/>
                  <a:pt x="11283" y="8549"/>
                  <a:pt x="11374" y="8009"/>
                </a:cubicBezTo>
                <a:cubicBezTo>
                  <a:pt x="11413" y="7771"/>
                  <a:pt x="11451" y="7469"/>
                  <a:pt x="11466" y="7343"/>
                </a:cubicBezTo>
                <a:cubicBezTo>
                  <a:pt x="11501" y="7047"/>
                  <a:pt x="11621" y="6679"/>
                  <a:pt x="11717" y="6555"/>
                </a:cubicBezTo>
                <a:cubicBezTo>
                  <a:pt x="11752" y="6510"/>
                  <a:pt x="11774" y="6484"/>
                  <a:pt x="11792" y="6483"/>
                </a:cubicBezTo>
                <a:close/>
                <a:moveTo>
                  <a:pt x="3978" y="7912"/>
                </a:moveTo>
                <a:cubicBezTo>
                  <a:pt x="4010" y="7897"/>
                  <a:pt x="4040" y="8002"/>
                  <a:pt x="4037" y="8252"/>
                </a:cubicBezTo>
                <a:cubicBezTo>
                  <a:pt x="4035" y="8380"/>
                  <a:pt x="4046" y="8555"/>
                  <a:pt x="4062" y="8639"/>
                </a:cubicBezTo>
                <a:cubicBezTo>
                  <a:pt x="4088" y="8775"/>
                  <a:pt x="4102" y="9085"/>
                  <a:pt x="4146" y="10093"/>
                </a:cubicBezTo>
                <a:cubicBezTo>
                  <a:pt x="4152" y="10248"/>
                  <a:pt x="4168" y="10529"/>
                  <a:pt x="4179" y="10711"/>
                </a:cubicBezTo>
                <a:cubicBezTo>
                  <a:pt x="4202" y="11089"/>
                  <a:pt x="4219" y="11456"/>
                  <a:pt x="4271" y="13001"/>
                </a:cubicBezTo>
                <a:cubicBezTo>
                  <a:pt x="4308" y="14072"/>
                  <a:pt x="4320" y="14454"/>
                  <a:pt x="4355" y="15946"/>
                </a:cubicBezTo>
                <a:cubicBezTo>
                  <a:pt x="4372" y="16643"/>
                  <a:pt x="4353" y="16798"/>
                  <a:pt x="4280" y="16660"/>
                </a:cubicBezTo>
                <a:cubicBezTo>
                  <a:pt x="4207" y="16523"/>
                  <a:pt x="4056" y="15446"/>
                  <a:pt x="4020" y="14794"/>
                </a:cubicBezTo>
                <a:cubicBezTo>
                  <a:pt x="3999" y="14416"/>
                  <a:pt x="3978" y="14051"/>
                  <a:pt x="3970" y="13995"/>
                </a:cubicBezTo>
                <a:cubicBezTo>
                  <a:pt x="3906" y="13580"/>
                  <a:pt x="3860" y="9595"/>
                  <a:pt x="3903" y="8312"/>
                </a:cubicBezTo>
                <a:cubicBezTo>
                  <a:pt x="3911" y="8060"/>
                  <a:pt x="3947" y="7927"/>
                  <a:pt x="3978" y="7912"/>
                </a:cubicBezTo>
                <a:close/>
                <a:moveTo>
                  <a:pt x="8358" y="9039"/>
                </a:moveTo>
                <a:cubicBezTo>
                  <a:pt x="8407" y="9065"/>
                  <a:pt x="8433" y="9313"/>
                  <a:pt x="8451" y="9875"/>
                </a:cubicBezTo>
                <a:cubicBezTo>
                  <a:pt x="8472" y="10534"/>
                  <a:pt x="8494" y="10821"/>
                  <a:pt x="8559" y="11305"/>
                </a:cubicBezTo>
                <a:cubicBezTo>
                  <a:pt x="8568" y="11369"/>
                  <a:pt x="8582" y="11640"/>
                  <a:pt x="8593" y="11899"/>
                </a:cubicBezTo>
                <a:cubicBezTo>
                  <a:pt x="8604" y="12157"/>
                  <a:pt x="8625" y="12536"/>
                  <a:pt x="8635" y="12747"/>
                </a:cubicBezTo>
                <a:cubicBezTo>
                  <a:pt x="8657" y="13221"/>
                  <a:pt x="8820" y="14825"/>
                  <a:pt x="8861" y="14964"/>
                </a:cubicBezTo>
                <a:cubicBezTo>
                  <a:pt x="8877" y="15020"/>
                  <a:pt x="8913" y="15202"/>
                  <a:pt x="8936" y="15364"/>
                </a:cubicBezTo>
                <a:cubicBezTo>
                  <a:pt x="8955" y="15489"/>
                  <a:pt x="8956" y="15572"/>
                  <a:pt x="8953" y="15630"/>
                </a:cubicBezTo>
                <a:cubicBezTo>
                  <a:pt x="8977" y="15781"/>
                  <a:pt x="9001" y="15932"/>
                  <a:pt x="9020" y="16055"/>
                </a:cubicBezTo>
                <a:cubicBezTo>
                  <a:pt x="9058" y="16295"/>
                  <a:pt x="9123" y="16522"/>
                  <a:pt x="9213" y="16721"/>
                </a:cubicBezTo>
                <a:cubicBezTo>
                  <a:pt x="9288" y="16889"/>
                  <a:pt x="9355" y="17045"/>
                  <a:pt x="9355" y="17060"/>
                </a:cubicBezTo>
                <a:cubicBezTo>
                  <a:pt x="9355" y="17114"/>
                  <a:pt x="9586" y="17386"/>
                  <a:pt x="9632" y="17387"/>
                </a:cubicBezTo>
                <a:cubicBezTo>
                  <a:pt x="9729" y="17391"/>
                  <a:pt x="9883" y="17547"/>
                  <a:pt x="9883" y="17642"/>
                </a:cubicBezTo>
                <a:cubicBezTo>
                  <a:pt x="9883" y="17776"/>
                  <a:pt x="9678" y="18385"/>
                  <a:pt x="9598" y="18490"/>
                </a:cubicBezTo>
                <a:cubicBezTo>
                  <a:pt x="9561" y="18538"/>
                  <a:pt x="9433" y="18598"/>
                  <a:pt x="9296" y="18623"/>
                </a:cubicBezTo>
                <a:cubicBezTo>
                  <a:pt x="9164" y="18647"/>
                  <a:pt x="8903" y="18697"/>
                  <a:pt x="8719" y="18744"/>
                </a:cubicBezTo>
                <a:cubicBezTo>
                  <a:pt x="8052" y="18914"/>
                  <a:pt x="8087" y="18936"/>
                  <a:pt x="8015" y="18454"/>
                </a:cubicBezTo>
                <a:cubicBezTo>
                  <a:pt x="7964" y="18110"/>
                  <a:pt x="7922" y="18112"/>
                  <a:pt x="7889" y="18466"/>
                </a:cubicBezTo>
                <a:cubicBezTo>
                  <a:pt x="7844" y="18964"/>
                  <a:pt x="7720" y="18886"/>
                  <a:pt x="7613" y="18284"/>
                </a:cubicBezTo>
                <a:cubicBezTo>
                  <a:pt x="7559" y="17979"/>
                  <a:pt x="7552" y="17962"/>
                  <a:pt x="7638" y="17581"/>
                </a:cubicBezTo>
                <a:cubicBezTo>
                  <a:pt x="7687" y="17367"/>
                  <a:pt x="7730" y="17071"/>
                  <a:pt x="7730" y="16939"/>
                </a:cubicBezTo>
                <a:cubicBezTo>
                  <a:pt x="7731" y="16807"/>
                  <a:pt x="7745" y="16600"/>
                  <a:pt x="7764" y="16479"/>
                </a:cubicBezTo>
                <a:cubicBezTo>
                  <a:pt x="7783" y="16358"/>
                  <a:pt x="7828" y="15964"/>
                  <a:pt x="7856" y="15594"/>
                </a:cubicBezTo>
                <a:cubicBezTo>
                  <a:pt x="7884" y="15224"/>
                  <a:pt x="7927" y="14667"/>
                  <a:pt x="7956" y="14358"/>
                </a:cubicBezTo>
                <a:cubicBezTo>
                  <a:pt x="7986" y="14050"/>
                  <a:pt x="8035" y="13322"/>
                  <a:pt x="8065" y="12747"/>
                </a:cubicBezTo>
                <a:cubicBezTo>
                  <a:pt x="8095" y="12172"/>
                  <a:pt x="8137" y="11497"/>
                  <a:pt x="8157" y="11244"/>
                </a:cubicBezTo>
                <a:cubicBezTo>
                  <a:pt x="8161" y="11202"/>
                  <a:pt x="8162" y="11145"/>
                  <a:pt x="8166" y="11099"/>
                </a:cubicBezTo>
                <a:cubicBezTo>
                  <a:pt x="8164" y="11037"/>
                  <a:pt x="8166" y="10981"/>
                  <a:pt x="8174" y="10881"/>
                </a:cubicBezTo>
                <a:cubicBezTo>
                  <a:pt x="8180" y="10810"/>
                  <a:pt x="8183" y="10778"/>
                  <a:pt x="8191" y="10735"/>
                </a:cubicBezTo>
                <a:cubicBezTo>
                  <a:pt x="8228" y="10187"/>
                  <a:pt x="8260" y="9600"/>
                  <a:pt x="8258" y="9427"/>
                </a:cubicBezTo>
                <a:cubicBezTo>
                  <a:pt x="8258" y="9391"/>
                  <a:pt x="8262" y="9350"/>
                  <a:pt x="8266" y="9318"/>
                </a:cubicBezTo>
                <a:cubicBezTo>
                  <a:pt x="8275" y="9200"/>
                  <a:pt x="8286" y="9112"/>
                  <a:pt x="8300" y="9088"/>
                </a:cubicBezTo>
                <a:cubicBezTo>
                  <a:pt x="8322" y="9050"/>
                  <a:pt x="8342" y="9031"/>
                  <a:pt x="8358" y="9039"/>
                </a:cubicBezTo>
                <a:close/>
                <a:moveTo>
                  <a:pt x="15025" y="12444"/>
                </a:moveTo>
                <a:cubicBezTo>
                  <a:pt x="15076" y="12420"/>
                  <a:pt x="15122" y="12628"/>
                  <a:pt x="15226" y="13292"/>
                </a:cubicBezTo>
                <a:cubicBezTo>
                  <a:pt x="15292" y="13711"/>
                  <a:pt x="15377" y="14231"/>
                  <a:pt x="15419" y="14455"/>
                </a:cubicBezTo>
                <a:cubicBezTo>
                  <a:pt x="15460" y="14680"/>
                  <a:pt x="15502" y="14908"/>
                  <a:pt x="15511" y="14964"/>
                </a:cubicBezTo>
                <a:cubicBezTo>
                  <a:pt x="15549" y="15208"/>
                  <a:pt x="15700" y="15947"/>
                  <a:pt x="15737" y="16079"/>
                </a:cubicBezTo>
                <a:cubicBezTo>
                  <a:pt x="15759" y="16158"/>
                  <a:pt x="15779" y="16255"/>
                  <a:pt x="15779" y="16285"/>
                </a:cubicBezTo>
                <a:cubicBezTo>
                  <a:pt x="15779" y="16315"/>
                  <a:pt x="15808" y="16436"/>
                  <a:pt x="15846" y="16551"/>
                </a:cubicBezTo>
                <a:cubicBezTo>
                  <a:pt x="15884" y="16667"/>
                  <a:pt x="15956" y="16902"/>
                  <a:pt x="16005" y="17084"/>
                </a:cubicBezTo>
                <a:cubicBezTo>
                  <a:pt x="16054" y="17267"/>
                  <a:pt x="16123" y="17520"/>
                  <a:pt x="16164" y="17642"/>
                </a:cubicBezTo>
                <a:cubicBezTo>
                  <a:pt x="16296" y="18032"/>
                  <a:pt x="16301" y="18030"/>
                  <a:pt x="15586" y="18042"/>
                </a:cubicBezTo>
                <a:cubicBezTo>
                  <a:pt x="14654" y="18057"/>
                  <a:pt x="13388" y="18108"/>
                  <a:pt x="13166" y="18139"/>
                </a:cubicBezTo>
                <a:cubicBezTo>
                  <a:pt x="13059" y="18153"/>
                  <a:pt x="12621" y="18184"/>
                  <a:pt x="12194" y="18211"/>
                </a:cubicBezTo>
                <a:cubicBezTo>
                  <a:pt x="11767" y="18239"/>
                  <a:pt x="11287" y="18268"/>
                  <a:pt x="11122" y="18284"/>
                </a:cubicBezTo>
                <a:cubicBezTo>
                  <a:pt x="10957" y="18300"/>
                  <a:pt x="10684" y="18347"/>
                  <a:pt x="10519" y="18381"/>
                </a:cubicBezTo>
                <a:cubicBezTo>
                  <a:pt x="10133" y="18461"/>
                  <a:pt x="10044" y="18426"/>
                  <a:pt x="10050" y="18223"/>
                </a:cubicBezTo>
                <a:cubicBezTo>
                  <a:pt x="10057" y="17977"/>
                  <a:pt x="10296" y="17297"/>
                  <a:pt x="10436" y="17121"/>
                </a:cubicBezTo>
                <a:cubicBezTo>
                  <a:pt x="10505" y="17034"/>
                  <a:pt x="10636" y="16796"/>
                  <a:pt x="10729" y="16600"/>
                </a:cubicBezTo>
                <a:cubicBezTo>
                  <a:pt x="10916" y="16200"/>
                  <a:pt x="11010" y="16136"/>
                  <a:pt x="11047" y="16394"/>
                </a:cubicBezTo>
                <a:cubicBezTo>
                  <a:pt x="11117" y="16884"/>
                  <a:pt x="11401" y="17390"/>
                  <a:pt x="11734" y="17618"/>
                </a:cubicBezTo>
                <a:cubicBezTo>
                  <a:pt x="12339" y="18031"/>
                  <a:pt x="13279" y="17410"/>
                  <a:pt x="13836" y="16224"/>
                </a:cubicBezTo>
                <a:cubicBezTo>
                  <a:pt x="14210" y="15427"/>
                  <a:pt x="14479" y="14588"/>
                  <a:pt x="14816" y="13183"/>
                </a:cubicBezTo>
                <a:cubicBezTo>
                  <a:pt x="14903" y="12818"/>
                  <a:pt x="14991" y="12495"/>
                  <a:pt x="15008" y="12468"/>
                </a:cubicBezTo>
                <a:cubicBezTo>
                  <a:pt x="15016" y="12456"/>
                  <a:pt x="15018" y="12447"/>
                  <a:pt x="15025" y="12444"/>
                </a:cubicBezTo>
                <a:close/>
                <a:moveTo>
                  <a:pt x="10863" y="14964"/>
                </a:moveTo>
                <a:cubicBezTo>
                  <a:pt x="10875" y="14969"/>
                  <a:pt x="10888" y="14992"/>
                  <a:pt x="10905" y="15037"/>
                </a:cubicBezTo>
                <a:cubicBezTo>
                  <a:pt x="10954" y="15170"/>
                  <a:pt x="10930" y="15385"/>
                  <a:pt x="10829" y="15691"/>
                </a:cubicBezTo>
                <a:cubicBezTo>
                  <a:pt x="10749" y="15931"/>
                  <a:pt x="10685" y="16014"/>
                  <a:pt x="10645" y="15921"/>
                </a:cubicBezTo>
                <a:cubicBezTo>
                  <a:pt x="10615" y="15852"/>
                  <a:pt x="10762" y="15087"/>
                  <a:pt x="10821" y="15000"/>
                </a:cubicBezTo>
                <a:cubicBezTo>
                  <a:pt x="10841" y="14971"/>
                  <a:pt x="10850" y="14959"/>
                  <a:pt x="10863" y="14964"/>
                </a:cubicBezTo>
                <a:close/>
                <a:moveTo>
                  <a:pt x="9104" y="19144"/>
                </a:moveTo>
                <a:cubicBezTo>
                  <a:pt x="9187" y="19151"/>
                  <a:pt x="9230" y="19181"/>
                  <a:pt x="9238" y="19241"/>
                </a:cubicBezTo>
                <a:cubicBezTo>
                  <a:pt x="9260" y="19410"/>
                  <a:pt x="8795" y="20040"/>
                  <a:pt x="8400" y="20368"/>
                </a:cubicBezTo>
                <a:cubicBezTo>
                  <a:pt x="8225" y="20514"/>
                  <a:pt x="7668" y="20819"/>
                  <a:pt x="7412" y="20913"/>
                </a:cubicBezTo>
                <a:cubicBezTo>
                  <a:pt x="6806" y="21136"/>
                  <a:pt x="6838" y="21123"/>
                  <a:pt x="6139" y="21240"/>
                </a:cubicBezTo>
                <a:cubicBezTo>
                  <a:pt x="5726" y="21310"/>
                  <a:pt x="5345" y="21328"/>
                  <a:pt x="4338" y="21289"/>
                </a:cubicBezTo>
                <a:cubicBezTo>
                  <a:pt x="4036" y="21277"/>
                  <a:pt x="3917" y="21245"/>
                  <a:pt x="3886" y="21192"/>
                </a:cubicBezTo>
                <a:cubicBezTo>
                  <a:pt x="3828" y="21090"/>
                  <a:pt x="3853" y="21051"/>
                  <a:pt x="4104" y="20853"/>
                </a:cubicBezTo>
                <a:cubicBezTo>
                  <a:pt x="4501" y="20539"/>
                  <a:pt x="5291" y="20146"/>
                  <a:pt x="6022" y="19895"/>
                </a:cubicBezTo>
                <a:cubicBezTo>
                  <a:pt x="6663" y="19676"/>
                  <a:pt x="6764" y="19639"/>
                  <a:pt x="7152" y="19556"/>
                </a:cubicBezTo>
                <a:cubicBezTo>
                  <a:pt x="7528" y="19476"/>
                  <a:pt x="7680" y="19477"/>
                  <a:pt x="7806" y="19556"/>
                </a:cubicBezTo>
                <a:cubicBezTo>
                  <a:pt x="7839" y="19577"/>
                  <a:pt x="7913" y="19535"/>
                  <a:pt x="7990" y="19459"/>
                </a:cubicBezTo>
                <a:cubicBezTo>
                  <a:pt x="8068" y="19383"/>
                  <a:pt x="8197" y="19320"/>
                  <a:pt x="8308" y="19302"/>
                </a:cubicBezTo>
                <a:cubicBezTo>
                  <a:pt x="8410" y="19285"/>
                  <a:pt x="8603" y="19235"/>
                  <a:pt x="8744" y="19193"/>
                </a:cubicBezTo>
                <a:cubicBezTo>
                  <a:pt x="8899" y="19146"/>
                  <a:pt x="9020" y="19137"/>
                  <a:pt x="9104" y="19144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31" name="CuadroTexto 9"/>
          <p:cNvSpPr txBox="1"/>
          <p:nvPr/>
        </p:nvSpPr>
        <p:spPr>
          <a:xfrm>
            <a:off x="67985" y="2407680"/>
            <a:ext cx="1561521" cy="614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1000"/>
            </a:pPr>
          </a:p>
          <a:p>
            <a:pPr>
              <a:defRPr b="1" sz="900"/>
            </a:pPr>
            <a:r>
              <a:t>Chair: Manuel Rigo (Spain)</a:t>
            </a:r>
          </a:p>
          <a:p>
            <a:pPr>
              <a:defRPr b="1" sz="900"/>
            </a:pPr>
            <a:r>
              <a:t>Co-Chair: Mina Jelacic (Serbia)</a:t>
            </a:r>
          </a:p>
          <a:p>
            <a:pPr>
              <a:defRPr b="1" sz="900"/>
            </a:pPr>
            <a:r>
              <a:t>Teachers by Countries </a:t>
            </a:r>
          </a:p>
          <a:p>
            <a:pPr>
              <a:defRPr b="1" sz="900"/>
            </a:pPr>
            <a:r>
              <a:t>Australia</a:t>
            </a:r>
          </a:p>
          <a:p>
            <a:pPr>
              <a:defRPr sz="900"/>
            </a:pPr>
            <a:r>
              <a:t>Rebecca Harding</a:t>
            </a:r>
          </a:p>
          <a:p>
            <a:pPr>
              <a:defRPr sz="900"/>
            </a:pPr>
            <a:r>
              <a:t>Larry Cohen</a:t>
            </a:r>
          </a:p>
          <a:p>
            <a:pPr>
              <a:defRPr b="1" sz="900"/>
            </a:pPr>
            <a:r>
              <a:t>Bulgaria</a:t>
            </a:r>
          </a:p>
          <a:p>
            <a:pPr>
              <a:defRPr sz="900"/>
            </a:pPr>
            <a:r>
              <a:t>Borislav Chongov</a:t>
            </a:r>
          </a:p>
          <a:p>
            <a:pPr>
              <a:defRPr b="1" sz="900"/>
            </a:pPr>
            <a:r>
              <a:t>France</a:t>
            </a:r>
          </a:p>
          <a:p>
            <a:pPr>
              <a:defRPr sz="900"/>
            </a:pPr>
            <a:r>
              <a:t>Sonia Mart</a:t>
            </a:r>
            <a:r>
              <a:t>ínez</a:t>
            </a:r>
          </a:p>
          <a:p>
            <a:pPr>
              <a:defRPr sz="900"/>
            </a:pPr>
            <a:r>
              <a:t>Rebecca Sauvagnac</a:t>
            </a:r>
          </a:p>
          <a:p>
            <a:pPr>
              <a:defRPr b="1" sz="900"/>
            </a:pPr>
            <a:r>
              <a:t>Greece</a:t>
            </a:r>
          </a:p>
          <a:p>
            <a:pPr>
              <a:defRPr sz="900"/>
            </a:pPr>
            <a:r>
              <a:t>Nikos Karavidas</a:t>
            </a:r>
          </a:p>
          <a:p>
            <a:pPr>
              <a:defRPr b="1" sz="900"/>
            </a:pPr>
            <a:r>
              <a:t>Israel </a:t>
            </a:r>
          </a:p>
          <a:p>
            <a:pPr>
              <a:defRPr sz="900"/>
            </a:pPr>
            <a:r>
              <a:t>Iris Braz</a:t>
            </a:r>
          </a:p>
          <a:p>
            <a:pPr>
              <a:defRPr sz="900"/>
            </a:pPr>
            <a:r>
              <a:t>Dror Levi</a:t>
            </a:r>
          </a:p>
          <a:p>
            <a:pPr>
              <a:defRPr sz="900"/>
            </a:pPr>
            <a:r>
              <a:t>Lior Neuhaus-Sulam</a:t>
            </a:r>
          </a:p>
          <a:p>
            <a:pPr>
              <a:defRPr sz="900"/>
            </a:pPr>
            <a:r>
              <a:t>Tamar Neuhaus</a:t>
            </a:r>
          </a:p>
          <a:p>
            <a:pPr>
              <a:defRPr sz="900"/>
            </a:pPr>
            <a:r>
              <a:t>Liat Sadot</a:t>
            </a:r>
          </a:p>
          <a:p>
            <a:pPr>
              <a:defRPr b="1" sz="900"/>
            </a:pPr>
            <a:r>
              <a:t>Poland</a:t>
            </a:r>
          </a:p>
          <a:p>
            <a:pPr>
              <a:defRPr sz="900"/>
            </a:pPr>
            <a:r>
              <a:t>Mateus Kozinoga</a:t>
            </a:r>
          </a:p>
          <a:p>
            <a:pPr>
              <a:defRPr b="1" sz="900"/>
            </a:pPr>
            <a:r>
              <a:t>Spain</a:t>
            </a:r>
          </a:p>
          <a:p>
            <a:pPr>
              <a:defRPr sz="900"/>
            </a:pPr>
            <a:r>
              <a:t>Garikoitz Aristegui </a:t>
            </a:r>
          </a:p>
          <a:p>
            <a:pPr>
              <a:defRPr sz="900"/>
            </a:pPr>
            <a:r>
              <a:t>Sonia Martínez</a:t>
            </a:r>
          </a:p>
          <a:p>
            <a:pPr>
              <a:defRPr sz="900"/>
            </a:pPr>
            <a:r>
              <a:t>Nuria Puigdevall</a:t>
            </a:r>
          </a:p>
          <a:p>
            <a:pPr>
              <a:defRPr sz="900"/>
            </a:pPr>
            <a:r>
              <a:t>Manuel Rigo</a:t>
            </a:r>
          </a:p>
          <a:p>
            <a:pPr>
              <a:defRPr sz="900"/>
            </a:pPr>
            <a:r>
              <a:t>Mónica Villagrasa</a:t>
            </a:r>
          </a:p>
          <a:p>
            <a:pPr>
              <a:defRPr b="1" sz="900"/>
            </a:pPr>
            <a:r>
              <a:t>Taiwan</a:t>
            </a:r>
          </a:p>
          <a:p>
            <a:pPr>
              <a:defRPr sz="900"/>
            </a:pPr>
            <a:r>
              <a:t>Chin-Yen, Tseng</a:t>
            </a:r>
          </a:p>
          <a:p>
            <a:pPr>
              <a:defRPr sz="900"/>
            </a:pPr>
            <a:r>
              <a:t>Yumin, Ding</a:t>
            </a:r>
          </a:p>
          <a:p>
            <a:pPr>
              <a:defRPr b="1" sz="900"/>
            </a:pPr>
            <a:r>
              <a:t>The Netherlands</a:t>
            </a:r>
          </a:p>
          <a:p>
            <a:pPr>
              <a:defRPr sz="900"/>
            </a:pPr>
            <a:r>
              <a:t>Marjan De Jonge</a:t>
            </a:r>
          </a:p>
          <a:p>
            <a:pPr>
              <a:defRPr sz="900"/>
            </a:pPr>
            <a:r>
              <a:t>Ilse de Wilde-Kramer</a:t>
            </a:r>
          </a:p>
          <a:p>
            <a:pPr>
              <a:defRPr sz="900">
                <a:solidFill>
                  <a:srgbClr val="333333"/>
                </a:solidFill>
              </a:defRPr>
            </a:pPr>
            <a:r>
              <a:t>Mariëtte Zoer</a:t>
            </a:r>
          </a:p>
          <a:p>
            <a:pPr>
              <a:defRPr b="1" sz="900"/>
            </a:pPr>
            <a:r>
              <a:t>USA</a:t>
            </a:r>
          </a:p>
          <a:p>
            <a:pPr>
              <a:defRPr sz="900"/>
            </a:pPr>
            <a:r>
              <a:t>Beth Janssen</a:t>
            </a:r>
          </a:p>
          <a:p>
            <a:pPr>
              <a:defRPr sz="900"/>
            </a:pPr>
            <a:r>
              <a:t>Cindy Marti</a:t>
            </a:r>
          </a:p>
          <a:p>
            <a:pPr>
              <a:defRPr sz="900"/>
            </a:pPr>
            <a:r>
              <a:t>Patti Orthwein</a:t>
            </a:r>
          </a:p>
          <a:p>
            <a:pPr>
              <a:defRPr sz="900"/>
            </a:pPr>
            <a:r>
              <a:t>Amy Sbihli</a:t>
            </a:r>
          </a:p>
          <a:p>
            <a:pPr>
              <a:defRPr b="1" sz="900"/>
            </a:pPr>
            <a:r>
              <a:t>Latino America</a:t>
            </a:r>
          </a:p>
          <a:p>
            <a:pPr>
              <a:defRPr sz="900"/>
            </a:pPr>
            <a:r>
              <a:t>Garikoitz Aristegui</a:t>
            </a:r>
            <a:endParaRPr sz="1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adroTexto 18"/>
          <p:cNvSpPr txBox="1"/>
          <p:nvPr/>
        </p:nvSpPr>
        <p:spPr>
          <a:xfrm>
            <a:off x="1236238" y="3319462"/>
            <a:ext cx="4385524" cy="19964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Certificado de Curso Base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/>
            <a:r>
              <a:t>Curso Nivel Base Online: Conhecimiento em Escoliose e outras deformidades da columna</a:t>
            </a:r>
          </a:p>
        </p:txBody>
      </p:sp>
      <p:sp>
        <p:nvSpPr>
          <p:cNvPr id="134" name="ON-LINE…"/>
          <p:cNvSpPr txBox="1"/>
          <p:nvPr/>
        </p:nvSpPr>
        <p:spPr>
          <a:xfrm>
            <a:off x="2616852" y="1365673"/>
            <a:ext cx="2155613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500"/>
            </a:pPr>
            <a:r>
              <a:t>ON-LINE</a:t>
            </a:r>
          </a:p>
          <a:p>
            <a:pPr>
              <a:defRPr sz="3500"/>
            </a:pPr>
          </a:p>
          <a:p>
            <a:pPr>
              <a:defRPr sz="3500"/>
            </a:pPr>
            <a:r>
              <a:t>Portuguese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1"/>
            <a:ext cx="1505013" cy="1965780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Text Box 5"/>
          <p:cNvSpPr txBox="1"/>
          <p:nvPr/>
        </p:nvSpPr>
        <p:spPr>
          <a:xfrm>
            <a:off x="102038" y="8913168"/>
            <a:ext cx="6586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800">
                <a:solidFill>
                  <a:srgbClr val="000066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Barcelona Scoliosis Physical Therapy School B67554741  Vía Augusta 185, entresuelo D. 08021 Barcelona, Spain </a:t>
            </a:r>
            <a:r>
              <a:rPr b="1"/>
              <a:t>www.bspts.net </a:t>
            </a:r>
            <a:r>
              <a:rPr sz="900"/>
              <a:t>&lt; monica@bspts.net  gari @bspts.net&gt;</a:t>
            </a:r>
          </a:p>
        </p:txBody>
      </p:sp>
      <p:sp>
        <p:nvSpPr>
          <p:cNvPr id="138" name="Rectangle 8"/>
          <p:cNvSpPr/>
          <p:nvPr/>
        </p:nvSpPr>
        <p:spPr>
          <a:xfrm>
            <a:off x="290380" y="8867130"/>
            <a:ext cx="6189137" cy="71440"/>
          </a:xfrm>
          <a:prstGeom prst="rect">
            <a:avLst/>
          </a:prstGeom>
          <a:solidFill>
            <a:srgbClr val="093445">
              <a:alpha val="7842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39" name="CuadroTexto 18"/>
          <p:cNvSpPr txBox="1"/>
          <p:nvPr/>
        </p:nvSpPr>
        <p:spPr>
          <a:xfrm>
            <a:off x="2046026" y="406928"/>
            <a:ext cx="4385524" cy="19964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Certificado de Curso Base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/>
            <a:r>
              <a:t>Curso Nivel Base Online: Conhecimiento em Escoliose e outras deformidades da columna</a:t>
            </a:r>
          </a:p>
        </p:txBody>
      </p:sp>
      <p:sp>
        <p:nvSpPr>
          <p:cNvPr id="140" name="CuadroTexto 8"/>
          <p:cNvSpPr txBox="1"/>
          <p:nvPr/>
        </p:nvSpPr>
        <p:spPr>
          <a:xfrm>
            <a:off x="1639465" y="3029524"/>
            <a:ext cx="4930389" cy="506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CERTIFICAÇÃO</a:t>
            </a:r>
          </a:p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Este certifica que: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Concluiu e passou no exame do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Curso Nivel Base Online: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Conhecimiento em Escoliose e outras deformidades da columna,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O Certificado de Conclusão do Nivel Base permite registrarse para o Nivel 1 do Curso Rigo Concept PSSE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O Diploma Final da Rigo Concept PSSE será ofrecido ao término da conclusão do Cursos: Nivel Base, Nivel 1, Nivel 2 e Nivel 3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Garikoitz Aristegui PT, OT, PhD                                Dr. Manuel Rigo MD PhD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     Online Course Chair                                      BSPTS Founder and Chair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  <p:pic>
        <p:nvPicPr>
          <p:cNvPr id="141" name="Firma garikoitz.jpg" descr="Firma garikoitz.jpg"/>
          <p:cNvPicPr>
            <a:picLocks noChangeAspect="1"/>
          </p:cNvPicPr>
          <p:nvPr/>
        </p:nvPicPr>
        <p:blipFill>
          <a:blip r:embed="rId3">
            <a:extLst/>
          </a:blip>
          <a:srcRect l="430" t="16293" r="2289" b="10379"/>
          <a:stretch>
            <a:fillRect/>
          </a:stretch>
        </p:blipFill>
        <p:spPr>
          <a:xfrm>
            <a:off x="1853936" y="7531741"/>
            <a:ext cx="1761214" cy="706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0" h="21236" fill="norm" stroke="1" extrusionOk="0">
                <a:moveTo>
                  <a:pt x="20236" y="10"/>
                </a:moveTo>
                <a:cubicBezTo>
                  <a:pt x="19939" y="51"/>
                  <a:pt x="19657" y="196"/>
                  <a:pt x="19543" y="428"/>
                </a:cubicBezTo>
                <a:cubicBezTo>
                  <a:pt x="19461" y="593"/>
                  <a:pt x="19380" y="577"/>
                  <a:pt x="19278" y="368"/>
                </a:cubicBezTo>
                <a:cubicBezTo>
                  <a:pt x="19198" y="204"/>
                  <a:pt x="19143" y="168"/>
                  <a:pt x="19158" y="285"/>
                </a:cubicBezTo>
                <a:cubicBezTo>
                  <a:pt x="19187" y="516"/>
                  <a:pt x="18857" y="1538"/>
                  <a:pt x="18753" y="1538"/>
                </a:cubicBezTo>
                <a:cubicBezTo>
                  <a:pt x="18718" y="1538"/>
                  <a:pt x="18551" y="1886"/>
                  <a:pt x="18378" y="2313"/>
                </a:cubicBezTo>
                <a:cubicBezTo>
                  <a:pt x="18077" y="3056"/>
                  <a:pt x="18064" y="3161"/>
                  <a:pt x="18060" y="4854"/>
                </a:cubicBezTo>
                <a:cubicBezTo>
                  <a:pt x="18058" y="5828"/>
                  <a:pt x="18007" y="6741"/>
                  <a:pt x="17950" y="6882"/>
                </a:cubicBezTo>
                <a:cubicBezTo>
                  <a:pt x="17808" y="7233"/>
                  <a:pt x="16321" y="7641"/>
                  <a:pt x="16207" y="7359"/>
                </a:cubicBezTo>
                <a:cubicBezTo>
                  <a:pt x="16125" y="7155"/>
                  <a:pt x="16456" y="3380"/>
                  <a:pt x="16607" y="2814"/>
                </a:cubicBezTo>
                <a:cubicBezTo>
                  <a:pt x="16641" y="2687"/>
                  <a:pt x="16679" y="2111"/>
                  <a:pt x="16693" y="1538"/>
                </a:cubicBezTo>
                <a:cubicBezTo>
                  <a:pt x="16707" y="964"/>
                  <a:pt x="16737" y="416"/>
                  <a:pt x="16761" y="321"/>
                </a:cubicBezTo>
                <a:cubicBezTo>
                  <a:pt x="16785" y="225"/>
                  <a:pt x="16763" y="142"/>
                  <a:pt x="16708" y="142"/>
                </a:cubicBezTo>
                <a:cubicBezTo>
                  <a:pt x="16653" y="142"/>
                  <a:pt x="16607" y="459"/>
                  <a:pt x="16607" y="846"/>
                </a:cubicBezTo>
                <a:cubicBezTo>
                  <a:pt x="16607" y="1256"/>
                  <a:pt x="16549" y="1603"/>
                  <a:pt x="16467" y="1681"/>
                </a:cubicBezTo>
                <a:cubicBezTo>
                  <a:pt x="16367" y="1776"/>
                  <a:pt x="16328" y="2169"/>
                  <a:pt x="16328" y="3041"/>
                </a:cubicBezTo>
                <a:cubicBezTo>
                  <a:pt x="16328" y="3826"/>
                  <a:pt x="16276" y="4364"/>
                  <a:pt x="16188" y="4544"/>
                </a:cubicBezTo>
                <a:cubicBezTo>
                  <a:pt x="16106" y="4712"/>
                  <a:pt x="16041" y="5339"/>
                  <a:pt x="16024" y="6131"/>
                </a:cubicBezTo>
                <a:lnTo>
                  <a:pt x="15996" y="7443"/>
                </a:lnTo>
                <a:lnTo>
                  <a:pt x="14970" y="7514"/>
                </a:lnTo>
                <a:cubicBezTo>
                  <a:pt x="13786" y="7591"/>
                  <a:pt x="13645" y="7520"/>
                  <a:pt x="13791" y="6930"/>
                </a:cubicBezTo>
                <a:cubicBezTo>
                  <a:pt x="14260" y="5027"/>
                  <a:pt x="14276" y="4938"/>
                  <a:pt x="14152" y="4747"/>
                </a:cubicBezTo>
                <a:cubicBezTo>
                  <a:pt x="14066" y="4614"/>
                  <a:pt x="14016" y="4709"/>
                  <a:pt x="13993" y="5069"/>
                </a:cubicBezTo>
                <a:cubicBezTo>
                  <a:pt x="13976" y="5352"/>
                  <a:pt x="13909" y="5749"/>
                  <a:pt x="13844" y="5940"/>
                </a:cubicBezTo>
                <a:cubicBezTo>
                  <a:pt x="13779" y="6131"/>
                  <a:pt x="13703" y="6467"/>
                  <a:pt x="13671" y="6691"/>
                </a:cubicBezTo>
                <a:cubicBezTo>
                  <a:pt x="13585" y="7286"/>
                  <a:pt x="13161" y="7718"/>
                  <a:pt x="13016" y="7359"/>
                </a:cubicBezTo>
                <a:cubicBezTo>
                  <a:pt x="12861" y="6977"/>
                  <a:pt x="12916" y="4049"/>
                  <a:pt x="13084" y="3733"/>
                </a:cubicBezTo>
                <a:cubicBezTo>
                  <a:pt x="13170" y="3570"/>
                  <a:pt x="13203" y="2988"/>
                  <a:pt x="13194" y="1883"/>
                </a:cubicBezTo>
                <a:cubicBezTo>
                  <a:pt x="13184" y="546"/>
                  <a:pt x="13152" y="255"/>
                  <a:pt x="13016" y="189"/>
                </a:cubicBezTo>
                <a:cubicBezTo>
                  <a:pt x="12868" y="119"/>
                  <a:pt x="12854" y="365"/>
                  <a:pt x="12848" y="2623"/>
                </a:cubicBezTo>
                <a:cubicBezTo>
                  <a:pt x="12840" y="5500"/>
                  <a:pt x="12757" y="7199"/>
                  <a:pt x="12621" y="7228"/>
                </a:cubicBezTo>
                <a:cubicBezTo>
                  <a:pt x="12570" y="7239"/>
                  <a:pt x="12453" y="7324"/>
                  <a:pt x="12366" y="7419"/>
                </a:cubicBezTo>
                <a:cubicBezTo>
                  <a:pt x="12118" y="7691"/>
                  <a:pt x="11015" y="7227"/>
                  <a:pt x="8405" y="5737"/>
                </a:cubicBezTo>
                <a:cubicBezTo>
                  <a:pt x="8053" y="5536"/>
                  <a:pt x="7892" y="4930"/>
                  <a:pt x="8039" y="4377"/>
                </a:cubicBezTo>
                <a:cubicBezTo>
                  <a:pt x="8099" y="4154"/>
                  <a:pt x="8196" y="3996"/>
                  <a:pt x="8256" y="4031"/>
                </a:cubicBezTo>
                <a:cubicBezTo>
                  <a:pt x="8316" y="4066"/>
                  <a:pt x="8338" y="4006"/>
                  <a:pt x="8309" y="3888"/>
                </a:cubicBezTo>
                <a:cubicBezTo>
                  <a:pt x="8279" y="3770"/>
                  <a:pt x="8403" y="3447"/>
                  <a:pt x="8583" y="3184"/>
                </a:cubicBezTo>
                <a:cubicBezTo>
                  <a:pt x="8764" y="2921"/>
                  <a:pt x="8915" y="2600"/>
                  <a:pt x="8915" y="2468"/>
                </a:cubicBezTo>
                <a:cubicBezTo>
                  <a:pt x="8915" y="2093"/>
                  <a:pt x="8470" y="2187"/>
                  <a:pt x="8410" y="2575"/>
                </a:cubicBezTo>
                <a:cubicBezTo>
                  <a:pt x="8380" y="2767"/>
                  <a:pt x="8292" y="2933"/>
                  <a:pt x="8213" y="2933"/>
                </a:cubicBezTo>
                <a:cubicBezTo>
                  <a:pt x="8134" y="2933"/>
                  <a:pt x="8068" y="3081"/>
                  <a:pt x="8068" y="3267"/>
                </a:cubicBezTo>
                <a:cubicBezTo>
                  <a:pt x="8068" y="3454"/>
                  <a:pt x="7973" y="3729"/>
                  <a:pt x="7856" y="3876"/>
                </a:cubicBezTo>
                <a:cubicBezTo>
                  <a:pt x="7740" y="4023"/>
                  <a:pt x="7576" y="4362"/>
                  <a:pt x="7491" y="4627"/>
                </a:cubicBezTo>
                <a:cubicBezTo>
                  <a:pt x="7374" y="4991"/>
                  <a:pt x="7306" y="5043"/>
                  <a:pt x="7211" y="4854"/>
                </a:cubicBezTo>
                <a:cubicBezTo>
                  <a:pt x="7142" y="4716"/>
                  <a:pt x="6935" y="4547"/>
                  <a:pt x="6754" y="4484"/>
                </a:cubicBezTo>
                <a:cubicBezTo>
                  <a:pt x="6574" y="4421"/>
                  <a:pt x="6027" y="4108"/>
                  <a:pt x="5536" y="3780"/>
                </a:cubicBezTo>
                <a:cubicBezTo>
                  <a:pt x="5046" y="3453"/>
                  <a:pt x="4417" y="3106"/>
                  <a:pt x="4141" y="3017"/>
                </a:cubicBezTo>
                <a:cubicBezTo>
                  <a:pt x="3641" y="2856"/>
                  <a:pt x="3639" y="2860"/>
                  <a:pt x="3712" y="3411"/>
                </a:cubicBezTo>
                <a:cubicBezTo>
                  <a:pt x="3753" y="3716"/>
                  <a:pt x="3793" y="4353"/>
                  <a:pt x="3799" y="4818"/>
                </a:cubicBezTo>
                <a:cubicBezTo>
                  <a:pt x="3805" y="5283"/>
                  <a:pt x="3862" y="5824"/>
                  <a:pt x="3929" y="6023"/>
                </a:cubicBezTo>
                <a:cubicBezTo>
                  <a:pt x="3996" y="6222"/>
                  <a:pt x="4074" y="6837"/>
                  <a:pt x="4102" y="7383"/>
                </a:cubicBezTo>
                <a:cubicBezTo>
                  <a:pt x="4130" y="7930"/>
                  <a:pt x="4197" y="8503"/>
                  <a:pt x="4247" y="8660"/>
                </a:cubicBezTo>
                <a:cubicBezTo>
                  <a:pt x="4310" y="8857"/>
                  <a:pt x="4246" y="9220"/>
                  <a:pt x="4040" y="9865"/>
                </a:cubicBezTo>
                <a:cubicBezTo>
                  <a:pt x="3876" y="10375"/>
                  <a:pt x="3761" y="10895"/>
                  <a:pt x="3789" y="11010"/>
                </a:cubicBezTo>
                <a:cubicBezTo>
                  <a:pt x="3818" y="11125"/>
                  <a:pt x="3762" y="11475"/>
                  <a:pt x="3659" y="11797"/>
                </a:cubicBezTo>
                <a:cubicBezTo>
                  <a:pt x="3513" y="12256"/>
                  <a:pt x="3472" y="12740"/>
                  <a:pt x="3472" y="14028"/>
                </a:cubicBezTo>
                <a:cubicBezTo>
                  <a:pt x="3472" y="15155"/>
                  <a:pt x="3503" y="15655"/>
                  <a:pt x="3577" y="15615"/>
                </a:cubicBezTo>
                <a:cubicBezTo>
                  <a:pt x="3716" y="15541"/>
                  <a:pt x="3836" y="16530"/>
                  <a:pt x="3780" y="17321"/>
                </a:cubicBezTo>
                <a:cubicBezTo>
                  <a:pt x="3750" y="17739"/>
                  <a:pt x="3796" y="18066"/>
                  <a:pt x="3934" y="18383"/>
                </a:cubicBezTo>
                <a:cubicBezTo>
                  <a:pt x="4208" y="19013"/>
                  <a:pt x="4071" y="19228"/>
                  <a:pt x="3144" y="19587"/>
                </a:cubicBezTo>
                <a:cubicBezTo>
                  <a:pt x="2230" y="19942"/>
                  <a:pt x="60" y="21012"/>
                  <a:pt x="6" y="21138"/>
                </a:cubicBezTo>
                <a:cubicBezTo>
                  <a:pt x="-179" y="21570"/>
                  <a:pt x="3899" y="20518"/>
                  <a:pt x="8679" y="18907"/>
                </a:cubicBezTo>
                <a:cubicBezTo>
                  <a:pt x="12398" y="17654"/>
                  <a:pt x="13369" y="17480"/>
                  <a:pt x="14763" y="17750"/>
                </a:cubicBezTo>
                <a:cubicBezTo>
                  <a:pt x="15486" y="17890"/>
                  <a:pt x="16699" y="18314"/>
                  <a:pt x="17464" y="18693"/>
                </a:cubicBezTo>
                <a:cubicBezTo>
                  <a:pt x="18228" y="19071"/>
                  <a:pt x="18960" y="19373"/>
                  <a:pt x="19090" y="19373"/>
                </a:cubicBezTo>
                <a:cubicBezTo>
                  <a:pt x="19356" y="19373"/>
                  <a:pt x="19406" y="18903"/>
                  <a:pt x="19187" y="18454"/>
                </a:cubicBezTo>
                <a:cubicBezTo>
                  <a:pt x="19109" y="18295"/>
                  <a:pt x="19047" y="17995"/>
                  <a:pt x="19047" y="17786"/>
                </a:cubicBezTo>
                <a:cubicBezTo>
                  <a:pt x="19047" y="17577"/>
                  <a:pt x="18960" y="17268"/>
                  <a:pt x="18855" y="17106"/>
                </a:cubicBezTo>
                <a:cubicBezTo>
                  <a:pt x="18749" y="16944"/>
                  <a:pt x="18687" y="16727"/>
                  <a:pt x="18715" y="16617"/>
                </a:cubicBezTo>
                <a:cubicBezTo>
                  <a:pt x="18742" y="16507"/>
                  <a:pt x="18701" y="16356"/>
                  <a:pt x="18624" y="16283"/>
                </a:cubicBezTo>
                <a:cubicBezTo>
                  <a:pt x="18546" y="16210"/>
                  <a:pt x="18484" y="15872"/>
                  <a:pt x="18484" y="15531"/>
                </a:cubicBezTo>
                <a:cubicBezTo>
                  <a:pt x="18484" y="15191"/>
                  <a:pt x="18424" y="14790"/>
                  <a:pt x="18349" y="14648"/>
                </a:cubicBezTo>
                <a:cubicBezTo>
                  <a:pt x="18274" y="14507"/>
                  <a:pt x="18197" y="14132"/>
                  <a:pt x="18181" y="13813"/>
                </a:cubicBezTo>
                <a:cubicBezTo>
                  <a:pt x="18164" y="13495"/>
                  <a:pt x="18116" y="13106"/>
                  <a:pt x="18075" y="12943"/>
                </a:cubicBezTo>
                <a:cubicBezTo>
                  <a:pt x="18033" y="12779"/>
                  <a:pt x="17979" y="11873"/>
                  <a:pt x="17950" y="10926"/>
                </a:cubicBezTo>
                <a:cubicBezTo>
                  <a:pt x="17908" y="9565"/>
                  <a:pt x="17925" y="9080"/>
                  <a:pt x="18046" y="8624"/>
                </a:cubicBezTo>
                <a:cubicBezTo>
                  <a:pt x="18142" y="8264"/>
                  <a:pt x="18163" y="7998"/>
                  <a:pt x="18104" y="7908"/>
                </a:cubicBezTo>
                <a:cubicBezTo>
                  <a:pt x="18052" y="7829"/>
                  <a:pt x="18034" y="7679"/>
                  <a:pt x="18060" y="7574"/>
                </a:cubicBezTo>
                <a:cubicBezTo>
                  <a:pt x="18110" y="7375"/>
                  <a:pt x="19365" y="6553"/>
                  <a:pt x="19610" y="6560"/>
                </a:cubicBezTo>
                <a:cubicBezTo>
                  <a:pt x="19688" y="6562"/>
                  <a:pt x="19941" y="6185"/>
                  <a:pt x="20173" y="5713"/>
                </a:cubicBezTo>
                <a:cubicBezTo>
                  <a:pt x="20406" y="5241"/>
                  <a:pt x="20654" y="4899"/>
                  <a:pt x="20727" y="4961"/>
                </a:cubicBezTo>
                <a:cubicBezTo>
                  <a:pt x="20819" y="5041"/>
                  <a:pt x="20841" y="4957"/>
                  <a:pt x="20799" y="4687"/>
                </a:cubicBezTo>
                <a:cubicBezTo>
                  <a:pt x="20763" y="4457"/>
                  <a:pt x="20790" y="4246"/>
                  <a:pt x="20866" y="4174"/>
                </a:cubicBezTo>
                <a:cubicBezTo>
                  <a:pt x="20937" y="4107"/>
                  <a:pt x="21063" y="3622"/>
                  <a:pt x="21141" y="3088"/>
                </a:cubicBezTo>
                <a:cubicBezTo>
                  <a:pt x="21291" y="2061"/>
                  <a:pt x="21421" y="224"/>
                  <a:pt x="21329" y="452"/>
                </a:cubicBezTo>
                <a:cubicBezTo>
                  <a:pt x="21298" y="526"/>
                  <a:pt x="21147" y="436"/>
                  <a:pt x="20992" y="237"/>
                </a:cubicBezTo>
                <a:cubicBezTo>
                  <a:pt x="20839" y="42"/>
                  <a:pt x="20532" y="-30"/>
                  <a:pt x="20236" y="10"/>
                </a:cubicBezTo>
                <a:close/>
                <a:moveTo>
                  <a:pt x="4285" y="3327"/>
                </a:moveTo>
                <a:cubicBezTo>
                  <a:pt x="4401" y="3337"/>
                  <a:pt x="4535" y="3451"/>
                  <a:pt x="4675" y="3649"/>
                </a:cubicBezTo>
                <a:cubicBezTo>
                  <a:pt x="4950" y="4037"/>
                  <a:pt x="5142" y="4177"/>
                  <a:pt x="5382" y="4162"/>
                </a:cubicBezTo>
                <a:cubicBezTo>
                  <a:pt x="5462" y="4157"/>
                  <a:pt x="5525" y="4164"/>
                  <a:pt x="5580" y="4186"/>
                </a:cubicBezTo>
                <a:cubicBezTo>
                  <a:pt x="5744" y="4252"/>
                  <a:pt x="5806" y="4441"/>
                  <a:pt x="5806" y="4842"/>
                </a:cubicBezTo>
                <a:cubicBezTo>
                  <a:pt x="5806" y="4994"/>
                  <a:pt x="5806" y="5092"/>
                  <a:pt x="5816" y="5128"/>
                </a:cubicBezTo>
                <a:cubicBezTo>
                  <a:pt x="5820" y="5147"/>
                  <a:pt x="5832" y="5147"/>
                  <a:pt x="5840" y="5140"/>
                </a:cubicBezTo>
                <a:cubicBezTo>
                  <a:pt x="5847" y="5133"/>
                  <a:pt x="5857" y="5109"/>
                  <a:pt x="5869" y="5081"/>
                </a:cubicBezTo>
                <a:cubicBezTo>
                  <a:pt x="5902" y="4997"/>
                  <a:pt x="5963" y="4938"/>
                  <a:pt x="6003" y="4938"/>
                </a:cubicBezTo>
                <a:cubicBezTo>
                  <a:pt x="6044" y="4938"/>
                  <a:pt x="6109" y="4833"/>
                  <a:pt x="6148" y="4711"/>
                </a:cubicBezTo>
                <a:cubicBezTo>
                  <a:pt x="6214" y="4499"/>
                  <a:pt x="6220" y="4498"/>
                  <a:pt x="6287" y="4711"/>
                </a:cubicBezTo>
                <a:cubicBezTo>
                  <a:pt x="6338" y="4872"/>
                  <a:pt x="6419" y="4929"/>
                  <a:pt x="6581" y="4914"/>
                </a:cubicBezTo>
                <a:cubicBezTo>
                  <a:pt x="6643" y="4908"/>
                  <a:pt x="6714" y="4923"/>
                  <a:pt x="6778" y="4949"/>
                </a:cubicBezTo>
                <a:cubicBezTo>
                  <a:pt x="6843" y="4976"/>
                  <a:pt x="6898" y="5012"/>
                  <a:pt x="6932" y="5057"/>
                </a:cubicBezTo>
                <a:cubicBezTo>
                  <a:pt x="7002" y="5148"/>
                  <a:pt x="7097" y="5269"/>
                  <a:pt x="7139" y="5319"/>
                </a:cubicBezTo>
                <a:cubicBezTo>
                  <a:pt x="7251" y="5451"/>
                  <a:pt x="7204" y="5976"/>
                  <a:pt x="7057" y="6250"/>
                </a:cubicBezTo>
                <a:cubicBezTo>
                  <a:pt x="6989" y="6378"/>
                  <a:pt x="6932" y="6578"/>
                  <a:pt x="6932" y="6703"/>
                </a:cubicBezTo>
                <a:cubicBezTo>
                  <a:pt x="6932" y="6765"/>
                  <a:pt x="6928" y="6824"/>
                  <a:pt x="6918" y="6882"/>
                </a:cubicBezTo>
                <a:cubicBezTo>
                  <a:pt x="6886" y="7059"/>
                  <a:pt x="6816" y="7201"/>
                  <a:pt x="6754" y="7180"/>
                </a:cubicBezTo>
                <a:cubicBezTo>
                  <a:pt x="6740" y="7176"/>
                  <a:pt x="6718" y="7216"/>
                  <a:pt x="6696" y="7276"/>
                </a:cubicBezTo>
                <a:cubicBezTo>
                  <a:pt x="6674" y="7338"/>
                  <a:pt x="6653" y="7427"/>
                  <a:pt x="6634" y="7526"/>
                </a:cubicBezTo>
                <a:cubicBezTo>
                  <a:pt x="6615" y="7626"/>
                  <a:pt x="6587" y="7724"/>
                  <a:pt x="6557" y="7801"/>
                </a:cubicBezTo>
                <a:cubicBezTo>
                  <a:pt x="6527" y="7878"/>
                  <a:pt x="6496" y="7927"/>
                  <a:pt x="6470" y="7944"/>
                </a:cubicBezTo>
                <a:cubicBezTo>
                  <a:pt x="6443" y="7962"/>
                  <a:pt x="6417" y="8017"/>
                  <a:pt x="6398" y="8087"/>
                </a:cubicBezTo>
                <a:cubicBezTo>
                  <a:pt x="6379" y="8157"/>
                  <a:pt x="6364" y="8240"/>
                  <a:pt x="6359" y="8338"/>
                </a:cubicBezTo>
                <a:cubicBezTo>
                  <a:pt x="6348" y="8575"/>
                  <a:pt x="6311" y="8691"/>
                  <a:pt x="6230" y="8719"/>
                </a:cubicBezTo>
                <a:cubicBezTo>
                  <a:pt x="6166" y="8742"/>
                  <a:pt x="6114" y="8848"/>
                  <a:pt x="6114" y="8946"/>
                </a:cubicBezTo>
                <a:cubicBezTo>
                  <a:pt x="6114" y="9044"/>
                  <a:pt x="6045" y="9207"/>
                  <a:pt x="5960" y="9316"/>
                </a:cubicBezTo>
                <a:cubicBezTo>
                  <a:pt x="5873" y="9427"/>
                  <a:pt x="5806" y="9612"/>
                  <a:pt x="5806" y="9745"/>
                </a:cubicBezTo>
                <a:cubicBezTo>
                  <a:pt x="5806" y="9875"/>
                  <a:pt x="5772" y="10051"/>
                  <a:pt x="5729" y="10139"/>
                </a:cubicBezTo>
                <a:cubicBezTo>
                  <a:pt x="5670" y="10259"/>
                  <a:pt x="5666" y="10344"/>
                  <a:pt x="5710" y="10473"/>
                </a:cubicBezTo>
                <a:cubicBezTo>
                  <a:pt x="5755" y="10607"/>
                  <a:pt x="5735" y="10675"/>
                  <a:pt x="5633" y="10771"/>
                </a:cubicBezTo>
                <a:cubicBezTo>
                  <a:pt x="5597" y="10805"/>
                  <a:pt x="5561" y="10868"/>
                  <a:pt x="5527" y="10938"/>
                </a:cubicBezTo>
                <a:cubicBezTo>
                  <a:pt x="5493" y="11009"/>
                  <a:pt x="5461" y="11091"/>
                  <a:pt x="5445" y="11165"/>
                </a:cubicBezTo>
                <a:cubicBezTo>
                  <a:pt x="5400" y="11371"/>
                  <a:pt x="5373" y="11393"/>
                  <a:pt x="5320" y="11284"/>
                </a:cubicBezTo>
                <a:cubicBezTo>
                  <a:pt x="5275" y="11192"/>
                  <a:pt x="5239" y="11190"/>
                  <a:pt x="5219" y="11272"/>
                </a:cubicBezTo>
                <a:cubicBezTo>
                  <a:pt x="5201" y="11342"/>
                  <a:pt x="5237" y="11469"/>
                  <a:pt x="5296" y="11547"/>
                </a:cubicBezTo>
                <a:cubicBezTo>
                  <a:pt x="5325" y="11586"/>
                  <a:pt x="5348" y="11639"/>
                  <a:pt x="5363" y="11714"/>
                </a:cubicBezTo>
                <a:cubicBezTo>
                  <a:pt x="5394" y="11864"/>
                  <a:pt x="5392" y="12050"/>
                  <a:pt x="5363" y="12143"/>
                </a:cubicBezTo>
                <a:cubicBezTo>
                  <a:pt x="5349" y="12188"/>
                  <a:pt x="5329" y="12218"/>
                  <a:pt x="5301" y="12203"/>
                </a:cubicBezTo>
                <a:cubicBezTo>
                  <a:pt x="5256" y="12179"/>
                  <a:pt x="5238" y="12288"/>
                  <a:pt x="5248" y="12525"/>
                </a:cubicBezTo>
                <a:cubicBezTo>
                  <a:pt x="5256" y="12719"/>
                  <a:pt x="5244" y="12943"/>
                  <a:pt x="5224" y="13026"/>
                </a:cubicBezTo>
                <a:cubicBezTo>
                  <a:pt x="5203" y="13109"/>
                  <a:pt x="5197" y="13427"/>
                  <a:pt x="5209" y="13742"/>
                </a:cubicBezTo>
                <a:cubicBezTo>
                  <a:pt x="5225" y="14138"/>
                  <a:pt x="5212" y="14366"/>
                  <a:pt x="5161" y="14470"/>
                </a:cubicBezTo>
                <a:cubicBezTo>
                  <a:pt x="5071" y="14655"/>
                  <a:pt x="5064" y="15193"/>
                  <a:pt x="5151" y="15185"/>
                </a:cubicBezTo>
                <a:cubicBezTo>
                  <a:pt x="5301" y="15172"/>
                  <a:pt x="5398" y="15220"/>
                  <a:pt x="5488" y="15364"/>
                </a:cubicBezTo>
                <a:cubicBezTo>
                  <a:pt x="5519" y="15412"/>
                  <a:pt x="5549" y="15472"/>
                  <a:pt x="5580" y="15543"/>
                </a:cubicBezTo>
                <a:cubicBezTo>
                  <a:pt x="5654" y="15714"/>
                  <a:pt x="5708" y="15824"/>
                  <a:pt x="5734" y="15853"/>
                </a:cubicBezTo>
                <a:cubicBezTo>
                  <a:pt x="5747" y="15868"/>
                  <a:pt x="5752" y="15855"/>
                  <a:pt x="5748" y="15830"/>
                </a:cubicBezTo>
                <a:cubicBezTo>
                  <a:pt x="5744" y="15804"/>
                  <a:pt x="5733" y="15756"/>
                  <a:pt x="5710" y="15686"/>
                </a:cubicBezTo>
                <a:cubicBezTo>
                  <a:pt x="5694" y="15640"/>
                  <a:pt x="5685" y="15590"/>
                  <a:pt x="5681" y="15543"/>
                </a:cubicBezTo>
                <a:cubicBezTo>
                  <a:pt x="5677" y="15497"/>
                  <a:pt x="5676" y="15459"/>
                  <a:pt x="5686" y="15436"/>
                </a:cubicBezTo>
                <a:cubicBezTo>
                  <a:pt x="5717" y="15358"/>
                  <a:pt x="5831" y="15329"/>
                  <a:pt x="5955" y="15352"/>
                </a:cubicBezTo>
                <a:cubicBezTo>
                  <a:pt x="6018" y="15364"/>
                  <a:pt x="6080" y="15392"/>
                  <a:pt x="6138" y="15424"/>
                </a:cubicBezTo>
                <a:cubicBezTo>
                  <a:pt x="6198" y="15456"/>
                  <a:pt x="6250" y="15495"/>
                  <a:pt x="6287" y="15543"/>
                </a:cubicBezTo>
                <a:cubicBezTo>
                  <a:pt x="6404" y="15694"/>
                  <a:pt x="6449" y="15701"/>
                  <a:pt x="6480" y="15579"/>
                </a:cubicBezTo>
                <a:cubicBezTo>
                  <a:pt x="6501" y="15493"/>
                  <a:pt x="6506" y="15385"/>
                  <a:pt x="6494" y="15340"/>
                </a:cubicBezTo>
                <a:cubicBezTo>
                  <a:pt x="6483" y="15295"/>
                  <a:pt x="6540" y="15111"/>
                  <a:pt x="6619" y="14923"/>
                </a:cubicBezTo>
                <a:cubicBezTo>
                  <a:pt x="6747" y="14621"/>
                  <a:pt x="6773" y="14595"/>
                  <a:pt x="6831" y="14768"/>
                </a:cubicBezTo>
                <a:cubicBezTo>
                  <a:pt x="6867" y="14875"/>
                  <a:pt x="6878" y="14971"/>
                  <a:pt x="6855" y="14971"/>
                </a:cubicBezTo>
                <a:cubicBezTo>
                  <a:pt x="6833" y="14971"/>
                  <a:pt x="6903" y="15133"/>
                  <a:pt x="7014" y="15340"/>
                </a:cubicBezTo>
                <a:cubicBezTo>
                  <a:pt x="7123" y="15544"/>
                  <a:pt x="7249" y="15682"/>
                  <a:pt x="7341" y="15722"/>
                </a:cubicBezTo>
                <a:cubicBezTo>
                  <a:pt x="7387" y="15742"/>
                  <a:pt x="7424" y="15739"/>
                  <a:pt x="7447" y="15710"/>
                </a:cubicBezTo>
                <a:cubicBezTo>
                  <a:pt x="7470" y="15681"/>
                  <a:pt x="7480" y="15627"/>
                  <a:pt x="7467" y="15543"/>
                </a:cubicBezTo>
                <a:cubicBezTo>
                  <a:pt x="7456" y="15477"/>
                  <a:pt x="7463" y="15417"/>
                  <a:pt x="7481" y="15364"/>
                </a:cubicBezTo>
                <a:cubicBezTo>
                  <a:pt x="7518" y="15256"/>
                  <a:pt x="7606" y="15180"/>
                  <a:pt x="7712" y="15173"/>
                </a:cubicBezTo>
                <a:cubicBezTo>
                  <a:pt x="7764" y="15170"/>
                  <a:pt x="7819" y="15189"/>
                  <a:pt x="7876" y="15221"/>
                </a:cubicBezTo>
                <a:cubicBezTo>
                  <a:pt x="7978" y="15278"/>
                  <a:pt x="8049" y="15280"/>
                  <a:pt x="8034" y="15221"/>
                </a:cubicBezTo>
                <a:cubicBezTo>
                  <a:pt x="8024" y="15178"/>
                  <a:pt x="8027" y="15134"/>
                  <a:pt x="8044" y="15090"/>
                </a:cubicBezTo>
                <a:cubicBezTo>
                  <a:pt x="8095" y="14959"/>
                  <a:pt x="8253" y="14834"/>
                  <a:pt x="8410" y="14827"/>
                </a:cubicBezTo>
                <a:cubicBezTo>
                  <a:pt x="8713" y="14816"/>
                  <a:pt x="8880" y="14814"/>
                  <a:pt x="8988" y="14839"/>
                </a:cubicBezTo>
                <a:cubicBezTo>
                  <a:pt x="9017" y="14847"/>
                  <a:pt x="9034" y="14863"/>
                  <a:pt x="9055" y="14875"/>
                </a:cubicBezTo>
                <a:cubicBezTo>
                  <a:pt x="9072" y="14885"/>
                  <a:pt x="9095" y="14886"/>
                  <a:pt x="9108" y="14899"/>
                </a:cubicBezTo>
                <a:cubicBezTo>
                  <a:pt x="9109" y="14900"/>
                  <a:pt x="9112" y="14898"/>
                  <a:pt x="9113" y="14899"/>
                </a:cubicBezTo>
                <a:cubicBezTo>
                  <a:pt x="9118" y="14905"/>
                  <a:pt x="9122" y="14917"/>
                  <a:pt x="9127" y="14923"/>
                </a:cubicBezTo>
                <a:cubicBezTo>
                  <a:pt x="9147" y="14948"/>
                  <a:pt x="9168" y="14981"/>
                  <a:pt x="9185" y="15018"/>
                </a:cubicBezTo>
                <a:cubicBezTo>
                  <a:pt x="9254" y="15174"/>
                  <a:pt x="9288" y="15189"/>
                  <a:pt x="9334" y="15078"/>
                </a:cubicBezTo>
                <a:cubicBezTo>
                  <a:pt x="9344" y="15052"/>
                  <a:pt x="9350" y="15044"/>
                  <a:pt x="9358" y="15030"/>
                </a:cubicBezTo>
                <a:cubicBezTo>
                  <a:pt x="9379" y="14992"/>
                  <a:pt x="9397" y="14969"/>
                  <a:pt x="9397" y="15006"/>
                </a:cubicBezTo>
                <a:cubicBezTo>
                  <a:pt x="9397" y="15058"/>
                  <a:pt x="9441" y="15045"/>
                  <a:pt x="9498" y="14971"/>
                </a:cubicBezTo>
                <a:cubicBezTo>
                  <a:pt x="9528" y="14930"/>
                  <a:pt x="9557" y="14918"/>
                  <a:pt x="9584" y="14911"/>
                </a:cubicBezTo>
                <a:cubicBezTo>
                  <a:pt x="9617" y="14895"/>
                  <a:pt x="9652" y="14907"/>
                  <a:pt x="9700" y="14971"/>
                </a:cubicBezTo>
                <a:cubicBezTo>
                  <a:pt x="9701" y="14972"/>
                  <a:pt x="9704" y="14969"/>
                  <a:pt x="9705" y="14971"/>
                </a:cubicBezTo>
                <a:cubicBezTo>
                  <a:pt x="9728" y="15001"/>
                  <a:pt x="9744" y="15024"/>
                  <a:pt x="9758" y="15030"/>
                </a:cubicBezTo>
                <a:cubicBezTo>
                  <a:pt x="9772" y="15036"/>
                  <a:pt x="9784" y="15017"/>
                  <a:pt x="9791" y="14983"/>
                </a:cubicBezTo>
                <a:cubicBezTo>
                  <a:pt x="9805" y="14914"/>
                  <a:pt x="9806" y="14762"/>
                  <a:pt x="9806" y="14458"/>
                </a:cubicBezTo>
                <a:cubicBezTo>
                  <a:pt x="9806" y="14258"/>
                  <a:pt x="9812" y="14081"/>
                  <a:pt x="9820" y="13933"/>
                </a:cubicBezTo>
                <a:cubicBezTo>
                  <a:pt x="9847" y="13483"/>
                  <a:pt x="9909" y="13291"/>
                  <a:pt x="9989" y="13455"/>
                </a:cubicBezTo>
                <a:cubicBezTo>
                  <a:pt x="10029" y="13538"/>
                  <a:pt x="10063" y="13577"/>
                  <a:pt x="10066" y="13551"/>
                </a:cubicBezTo>
                <a:cubicBezTo>
                  <a:pt x="10091" y="13258"/>
                  <a:pt x="10084" y="12777"/>
                  <a:pt x="10051" y="12728"/>
                </a:cubicBezTo>
                <a:cubicBezTo>
                  <a:pt x="10029" y="12693"/>
                  <a:pt x="10024" y="12607"/>
                  <a:pt x="10042" y="12537"/>
                </a:cubicBezTo>
                <a:cubicBezTo>
                  <a:pt x="10093" y="12333"/>
                  <a:pt x="10100" y="11670"/>
                  <a:pt x="10051" y="11630"/>
                </a:cubicBezTo>
                <a:cubicBezTo>
                  <a:pt x="10027" y="11610"/>
                  <a:pt x="9917" y="11616"/>
                  <a:pt x="9806" y="11642"/>
                </a:cubicBezTo>
                <a:cubicBezTo>
                  <a:pt x="9645" y="11680"/>
                  <a:pt x="9604" y="11739"/>
                  <a:pt x="9604" y="11940"/>
                </a:cubicBezTo>
                <a:cubicBezTo>
                  <a:pt x="9604" y="12086"/>
                  <a:pt x="9556" y="12225"/>
                  <a:pt x="9498" y="12263"/>
                </a:cubicBezTo>
                <a:cubicBezTo>
                  <a:pt x="9442" y="12299"/>
                  <a:pt x="9410" y="12379"/>
                  <a:pt x="9426" y="12441"/>
                </a:cubicBezTo>
                <a:cubicBezTo>
                  <a:pt x="9441" y="12504"/>
                  <a:pt x="9417" y="12590"/>
                  <a:pt x="9373" y="12632"/>
                </a:cubicBezTo>
                <a:cubicBezTo>
                  <a:pt x="9358" y="12646"/>
                  <a:pt x="9349" y="12670"/>
                  <a:pt x="9339" y="12704"/>
                </a:cubicBezTo>
                <a:cubicBezTo>
                  <a:pt x="9329" y="12740"/>
                  <a:pt x="9316" y="12796"/>
                  <a:pt x="9310" y="12859"/>
                </a:cubicBezTo>
                <a:cubicBezTo>
                  <a:pt x="9298" y="12985"/>
                  <a:pt x="9296" y="13170"/>
                  <a:pt x="9296" y="13444"/>
                </a:cubicBezTo>
                <a:cubicBezTo>
                  <a:pt x="9296" y="13684"/>
                  <a:pt x="9289" y="13870"/>
                  <a:pt x="9276" y="14016"/>
                </a:cubicBezTo>
                <a:cubicBezTo>
                  <a:pt x="9270" y="14091"/>
                  <a:pt x="9264" y="14155"/>
                  <a:pt x="9252" y="14207"/>
                </a:cubicBezTo>
                <a:cubicBezTo>
                  <a:pt x="9192" y="14474"/>
                  <a:pt x="9059" y="14515"/>
                  <a:pt x="8771" y="14493"/>
                </a:cubicBezTo>
                <a:cubicBezTo>
                  <a:pt x="8574" y="14479"/>
                  <a:pt x="8393" y="14426"/>
                  <a:pt x="8367" y="14386"/>
                </a:cubicBezTo>
                <a:cubicBezTo>
                  <a:pt x="8295" y="14276"/>
                  <a:pt x="8363" y="14076"/>
                  <a:pt x="8472" y="14076"/>
                </a:cubicBezTo>
                <a:cubicBezTo>
                  <a:pt x="8596" y="14076"/>
                  <a:pt x="8649" y="13868"/>
                  <a:pt x="8578" y="13658"/>
                </a:cubicBezTo>
                <a:cubicBezTo>
                  <a:pt x="8540" y="13543"/>
                  <a:pt x="8545" y="13442"/>
                  <a:pt x="8588" y="13336"/>
                </a:cubicBezTo>
                <a:cubicBezTo>
                  <a:pt x="8667" y="13140"/>
                  <a:pt x="8600" y="13148"/>
                  <a:pt x="8468" y="13348"/>
                </a:cubicBezTo>
                <a:cubicBezTo>
                  <a:pt x="8423" y="13415"/>
                  <a:pt x="8397" y="13455"/>
                  <a:pt x="8371" y="13444"/>
                </a:cubicBezTo>
                <a:cubicBezTo>
                  <a:pt x="8346" y="13432"/>
                  <a:pt x="8325" y="13377"/>
                  <a:pt x="8294" y="13277"/>
                </a:cubicBezTo>
                <a:cubicBezTo>
                  <a:pt x="8242" y="13101"/>
                  <a:pt x="8187" y="13059"/>
                  <a:pt x="8087" y="13121"/>
                </a:cubicBezTo>
                <a:cubicBezTo>
                  <a:pt x="7978" y="13190"/>
                  <a:pt x="7962" y="13238"/>
                  <a:pt x="8010" y="13384"/>
                </a:cubicBezTo>
                <a:cubicBezTo>
                  <a:pt x="8028" y="13438"/>
                  <a:pt x="8040" y="13487"/>
                  <a:pt x="8044" y="13539"/>
                </a:cubicBezTo>
                <a:cubicBezTo>
                  <a:pt x="8052" y="13643"/>
                  <a:pt x="8035" y="13740"/>
                  <a:pt x="7996" y="13790"/>
                </a:cubicBezTo>
                <a:cubicBezTo>
                  <a:pt x="7976" y="13815"/>
                  <a:pt x="7953" y="13825"/>
                  <a:pt x="7924" y="13825"/>
                </a:cubicBezTo>
                <a:cubicBezTo>
                  <a:pt x="7878" y="13825"/>
                  <a:pt x="7801" y="13915"/>
                  <a:pt x="7751" y="14028"/>
                </a:cubicBezTo>
                <a:cubicBezTo>
                  <a:pt x="7714" y="14111"/>
                  <a:pt x="7675" y="14162"/>
                  <a:pt x="7645" y="14183"/>
                </a:cubicBezTo>
                <a:cubicBezTo>
                  <a:pt x="7614" y="14205"/>
                  <a:pt x="7592" y="14206"/>
                  <a:pt x="7572" y="14171"/>
                </a:cubicBezTo>
                <a:cubicBezTo>
                  <a:pt x="7554" y="14138"/>
                  <a:pt x="7543" y="14074"/>
                  <a:pt x="7539" y="13992"/>
                </a:cubicBezTo>
                <a:cubicBezTo>
                  <a:pt x="7534" y="13910"/>
                  <a:pt x="7534" y="13805"/>
                  <a:pt x="7548" y="13682"/>
                </a:cubicBezTo>
                <a:cubicBezTo>
                  <a:pt x="7575" y="13456"/>
                  <a:pt x="7593" y="13265"/>
                  <a:pt x="7587" y="13253"/>
                </a:cubicBezTo>
                <a:cubicBezTo>
                  <a:pt x="7580" y="13240"/>
                  <a:pt x="7522" y="13158"/>
                  <a:pt x="7457" y="13074"/>
                </a:cubicBezTo>
                <a:cubicBezTo>
                  <a:pt x="7356" y="12943"/>
                  <a:pt x="7346" y="12887"/>
                  <a:pt x="7404" y="12716"/>
                </a:cubicBezTo>
                <a:cubicBezTo>
                  <a:pt x="7422" y="12661"/>
                  <a:pt x="7439" y="12623"/>
                  <a:pt x="7447" y="12585"/>
                </a:cubicBezTo>
                <a:cubicBezTo>
                  <a:pt x="7456" y="12546"/>
                  <a:pt x="7455" y="12502"/>
                  <a:pt x="7452" y="12465"/>
                </a:cubicBezTo>
                <a:cubicBezTo>
                  <a:pt x="7447" y="12391"/>
                  <a:pt x="7421" y="12307"/>
                  <a:pt x="7365" y="12155"/>
                </a:cubicBezTo>
                <a:cubicBezTo>
                  <a:pt x="7300" y="11976"/>
                  <a:pt x="7297" y="11938"/>
                  <a:pt x="7365" y="11797"/>
                </a:cubicBezTo>
                <a:cubicBezTo>
                  <a:pt x="7417" y="11692"/>
                  <a:pt x="7447" y="11408"/>
                  <a:pt x="7447" y="10986"/>
                </a:cubicBezTo>
                <a:cubicBezTo>
                  <a:pt x="7447" y="10694"/>
                  <a:pt x="7443" y="10540"/>
                  <a:pt x="7433" y="10485"/>
                </a:cubicBezTo>
                <a:cubicBezTo>
                  <a:pt x="7429" y="10462"/>
                  <a:pt x="7426" y="10461"/>
                  <a:pt x="7418" y="10473"/>
                </a:cubicBezTo>
                <a:cubicBezTo>
                  <a:pt x="7417" y="10474"/>
                  <a:pt x="7415" y="10471"/>
                  <a:pt x="7414" y="10473"/>
                </a:cubicBezTo>
                <a:cubicBezTo>
                  <a:pt x="7404" y="10492"/>
                  <a:pt x="7387" y="10536"/>
                  <a:pt x="7370" y="10592"/>
                </a:cubicBezTo>
                <a:cubicBezTo>
                  <a:pt x="7300" y="10827"/>
                  <a:pt x="7298" y="10816"/>
                  <a:pt x="7221" y="10366"/>
                </a:cubicBezTo>
                <a:cubicBezTo>
                  <a:pt x="7177" y="10106"/>
                  <a:pt x="7139" y="9805"/>
                  <a:pt x="7139" y="9698"/>
                </a:cubicBezTo>
                <a:cubicBezTo>
                  <a:pt x="7139" y="9591"/>
                  <a:pt x="7106" y="9507"/>
                  <a:pt x="7067" y="9507"/>
                </a:cubicBezTo>
                <a:cubicBezTo>
                  <a:pt x="7033" y="9507"/>
                  <a:pt x="7006" y="9484"/>
                  <a:pt x="6980" y="9435"/>
                </a:cubicBezTo>
                <a:cubicBezTo>
                  <a:pt x="6904" y="9290"/>
                  <a:pt x="6865" y="8939"/>
                  <a:pt x="6870" y="8421"/>
                </a:cubicBezTo>
                <a:cubicBezTo>
                  <a:pt x="6874" y="7988"/>
                  <a:pt x="6882" y="7723"/>
                  <a:pt x="6908" y="7610"/>
                </a:cubicBezTo>
                <a:cubicBezTo>
                  <a:pt x="6935" y="7497"/>
                  <a:pt x="6979" y="7539"/>
                  <a:pt x="7043" y="7681"/>
                </a:cubicBezTo>
                <a:cubicBezTo>
                  <a:pt x="7132" y="7882"/>
                  <a:pt x="7164" y="7832"/>
                  <a:pt x="7144" y="7550"/>
                </a:cubicBezTo>
                <a:cubicBezTo>
                  <a:pt x="7140" y="7490"/>
                  <a:pt x="7160" y="7373"/>
                  <a:pt x="7192" y="7276"/>
                </a:cubicBezTo>
                <a:cubicBezTo>
                  <a:pt x="7210" y="7224"/>
                  <a:pt x="7222" y="7177"/>
                  <a:pt x="7226" y="7145"/>
                </a:cubicBezTo>
                <a:cubicBezTo>
                  <a:pt x="7231" y="7112"/>
                  <a:pt x="7230" y="7097"/>
                  <a:pt x="7221" y="7097"/>
                </a:cubicBezTo>
                <a:cubicBezTo>
                  <a:pt x="7203" y="7097"/>
                  <a:pt x="7210" y="6985"/>
                  <a:pt x="7240" y="6846"/>
                </a:cubicBezTo>
                <a:cubicBezTo>
                  <a:pt x="7270" y="6707"/>
                  <a:pt x="7320" y="6603"/>
                  <a:pt x="7351" y="6620"/>
                </a:cubicBezTo>
                <a:cubicBezTo>
                  <a:pt x="7382" y="6636"/>
                  <a:pt x="7437" y="6447"/>
                  <a:pt x="7471" y="6202"/>
                </a:cubicBezTo>
                <a:cubicBezTo>
                  <a:pt x="7498" y="6011"/>
                  <a:pt x="7518" y="5904"/>
                  <a:pt x="7548" y="5844"/>
                </a:cubicBezTo>
                <a:cubicBezTo>
                  <a:pt x="7579" y="5784"/>
                  <a:pt x="7619" y="5774"/>
                  <a:pt x="7683" y="5785"/>
                </a:cubicBezTo>
                <a:cubicBezTo>
                  <a:pt x="7897" y="5821"/>
                  <a:pt x="8014" y="5868"/>
                  <a:pt x="8068" y="5952"/>
                </a:cubicBezTo>
                <a:cubicBezTo>
                  <a:pt x="8086" y="5979"/>
                  <a:pt x="8097" y="6011"/>
                  <a:pt x="8102" y="6047"/>
                </a:cubicBezTo>
                <a:cubicBezTo>
                  <a:pt x="8114" y="6139"/>
                  <a:pt x="8199" y="6171"/>
                  <a:pt x="8338" y="6131"/>
                </a:cubicBezTo>
                <a:cubicBezTo>
                  <a:pt x="8512" y="6080"/>
                  <a:pt x="8575" y="6127"/>
                  <a:pt x="8651" y="6333"/>
                </a:cubicBezTo>
                <a:cubicBezTo>
                  <a:pt x="8702" y="6475"/>
                  <a:pt x="8788" y="6584"/>
                  <a:pt x="8843" y="6584"/>
                </a:cubicBezTo>
                <a:cubicBezTo>
                  <a:pt x="8898" y="6584"/>
                  <a:pt x="9007" y="6700"/>
                  <a:pt x="9084" y="6834"/>
                </a:cubicBezTo>
                <a:cubicBezTo>
                  <a:pt x="9178" y="7001"/>
                  <a:pt x="9245" y="7032"/>
                  <a:pt x="9296" y="6954"/>
                </a:cubicBezTo>
                <a:cubicBezTo>
                  <a:pt x="9396" y="6797"/>
                  <a:pt x="9795" y="6807"/>
                  <a:pt x="9835" y="6966"/>
                </a:cubicBezTo>
                <a:cubicBezTo>
                  <a:pt x="9843" y="7001"/>
                  <a:pt x="9876" y="7038"/>
                  <a:pt x="9921" y="7061"/>
                </a:cubicBezTo>
                <a:cubicBezTo>
                  <a:pt x="9967" y="7084"/>
                  <a:pt x="10024" y="7097"/>
                  <a:pt x="10085" y="7097"/>
                </a:cubicBezTo>
                <a:cubicBezTo>
                  <a:pt x="10155" y="7097"/>
                  <a:pt x="10218" y="7110"/>
                  <a:pt x="10268" y="7145"/>
                </a:cubicBezTo>
                <a:cubicBezTo>
                  <a:pt x="10317" y="7179"/>
                  <a:pt x="10352" y="7236"/>
                  <a:pt x="10374" y="7300"/>
                </a:cubicBezTo>
                <a:cubicBezTo>
                  <a:pt x="10416" y="7427"/>
                  <a:pt x="10498" y="7476"/>
                  <a:pt x="10590" y="7443"/>
                </a:cubicBezTo>
                <a:cubicBezTo>
                  <a:pt x="10671" y="7414"/>
                  <a:pt x="10748" y="7441"/>
                  <a:pt x="10764" y="7502"/>
                </a:cubicBezTo>
                <a:cubicBezTo>
                  <a:pt x="10779" y="7564"/>
                  <a:pt x="10819" y="7553"/>
                  <a:pt x="10855" y="7479"/>
                </a:cubicBezTo>
                <a:cubicBezTo>
                  <a:pt x="10903" y="7381"/>
                  <a:pt x="10938" y="7398"/>
                  <a:pt x="10985" y="7538"/>
                </a:cubicBezTo>
                <a:cubicBezTo>
                  <a:pt x="11031" y="7676"/>
                  <a:pt x="11113" y="7715"/>
                  <a:pt x="11264" y="7669"/>
                </a:cubicBezTo>
                <a:cubicBezTo>
                  <a:pt x="11380" y="7635"/>
                  <a:pt x="11694" y="7679"/>
                  <a:pt x="11962" y="7765"/>
                </a:cubicBezTo>
                <a:lnTo>
                  <a:pt x="12448" y="7920"/>
                </a:lnTo>
                <a:lnTo>
                  <a:pt x="12448" y="9208"/>
                </a:lnTo>
                <a:cubicBezTo>
                  <a:pt x="12448" y="9780"/>
                  <a:pt x="12444" y="10108"/>
                  <a:pt x="12429" y="10330"/>
                </a:cubicBezTo>
                <a:cubicBezTo>
                  <a:pt x="12414" y="10551"/>
                  <a:pt x="12386" y="10664"/>
                  <a:pt x="12337" y="10795"/>
                </a:cubicBezTo>
                <a:cubicBezTo>
                  <a:pt x="12315" y="10856"/>
                  <a:pt x="12295" y="10923"/>
                  <a:pt x="12280" y="10998"/>
                </a:cubicBezTo>
                <a:cubicBezTo>
                  <a:pt x="12234" y="11221"/>
                  <a:pt x="12220" y="11551"/>
                  <a:pt x="12203" y="12298"/>
                </a:cubicBezTo>
                <a:cubicBezTo>
                  <a:pt x="12187" y="12962"/>
                  <a:pt x="12188" y="13687"/>
                  <a:pt x="12208" y="13909"/>
                </a:cubicBezTo>
                <a:cubicBezTo>
                  <a:pt x="12237" y="14249"/>
                  <a:pt x="12256" y="14297"/>
                  <a:pt x="12323" y="14171"/>
                </a:cubicBezTo>
                <a:cubicBezTo>
                  <a:pt x="12367" y="14089"/>
                  <a:pt x="12419" y="13916"/>
                  <a:pt x="12439" y="13790"/>
                </a:cubicBezTo>
                <a:cubicBezTo>
                  <a:pt x="12451" y="13707"/>
                  <a:pt x="12472" y="13653"/>
                  <a:pt x="12501" y="13623"/>
                </a:cubicBezTo>
                <a:cubicBezTo>
                  <a:pt x="12530" y="13593"/>
                  <a:pt x="12568" y="13585"/>
                  <a:pt x="12617" y="13599"/>
                </a:cubicBezTo>
                <a:cubicBezTo>
                  <a:pt x="12735" y="13632"/>
                  <a:pt x="12755" y="13689"/>
                  <a:pt x="12747" y="13980"/>
                </a:cubicBezTo>
                <a:cubicBezTo>
                  <a:pt x="12739" y="14260"/>
                  <a:pt x="12757" y="14326"/>
                  <a:pt x="12848" y="14326"/>
                </a:cubicBezTo>
                <a:cubicBezTo>
                  <a:pt x="12909" y="14327"/>
                  <a:pt x="13087" y="14326"/>
                  <a:pt x="13242" y="14326"/>
                </a:cubicBezTo>
                <a:cubicBezTo>
                  <a:pt x="13450" y="14326"/>
                  <a:pt x="13544" y="14274"/>
                  <a:pt x="13594" y="14112"/>
                </a:cubicBezTo>
                <a:cubicBezTo>
                  <a:pt x="13631" y="13990"/>
                  <a:pt x="13685" y="13901"/>
                  <a:pt x="13714" y="13921"/>
                </a:cubicBezTo>
                <a:cubicBezTo>
                  <a:pt x="13754" y="13948"/>
                  <a:pt x="13805" y="13897"/>
                  <a:pt x="13844" y="13801"/>
                </a:cubicBezTo>
                <a:cubicBezTo>
                  <a:pt x="13872" y="13727"/>
                  <a:pt x="13891" y="13620"/>
                  <a:pt x="13902" y="13515"/>
                </a:cubicBezTo>
                <a:cubicBezTo>
                  <a:pt x="13903" y="13495"/>
                  <a:pt x="13907" y="13475"/>
                  <a:pt x="13907" y="13455"/>
                </a:cubicBezTo>
                <a:cubicBezTo>
                  <a:pt x="13905" y="13422"/>
                  <a:pt x="13911" y="13356"/>
                  <a:pt x="13911" y="13312"/>
                </a:cubicBezTo>
                <a:cubicBezTo>
                  <a:pt x="13914" y="13132"/>
                  <a:pt x="13920" y="12789"/>
                  <a:pt x="13926" y="12453"/>
                </a:cubicBezTo>
                <a:cubicBezTo>
                  <a:pt x="13932" y="12083"/>
                  <a:pt x="13923" y="11732"/>
                  <a:pt x="13907" y="11666"/>
                </a:cubicBezTo>
                <a:cubicBezTo>
                  <a:pt x="13871" y="11522"/>
                  <a:pt x="13681" y="11490"/>
                  <a:pt x="13488" y="11606"/>
                </a:cubicBezTo>
                <a:cubicBezTo>
                  <a:pt x="13383" y="11670"/>
                  <a:pt x="13339" y="11643"/>
                  <a:pt x="13315" y="11487"/>
                </a:cubicBezTo>
                <a:cubicBezTo>
                  <a:pt x="13285" y="11296"/>
                  <a:pt x="13278" y="11297"/>
                  <a:pt x="13218" y="11499"/>
                </a:cubicBezTo>
                <a:cubicBezTo>
                  <a:pt x="13164" y="11682"/>
                  <a:pt x="13140" y="11694"/>
                  <a:pt x="13074" y="11559"/>
                </a:cubicBezTo>
                <a:cubicBezTo>
                  <a:pt x="12986" y="11377"/>
                  <a:pt x="12999" y="11184"/>
                  <a:pt x="13165" y="10521"/>
                </a:cubicBezTo>
                <a:cubicBezTo>
                  <a:pt x="13227" y="10276"/>
                  <a:pt x="13282" y="9907"/>
                  <a:pt x="13286" y="9698"/>
                </a:cubicBezTo>
                <a:cubicBezTo>
                  <a:pt x="13301" y="8919"/>
                  <a:pt x="13369" y="8556"/>
                  <a:pt x="13478" y="8660"/>
                </a:cubicBezTo>
                <a:cubicBezTo>
                  <a:pt x="13574" y="8751"/>
                  <a:pt x="13669" y="8452"/>
                  <a:pt x="13599" y="8278"/>
                </a:cubicBezTo>
                <a:cubicBezTo>
                  <a:pt x="13515" y="8071"/>
                  <a:pt x="13599" y="8004"/>
                  <a:pt x="14065" y="7908"/>
                </a:cubicBezTo>
                <a:cubicBezTo>
                  <a:pt x="14413" y="7836"/>
                  <a:pt x="14501" y="7849"/>
                  <a:pt x="14547" y="8004"/>
                </a:cubicBezTo>
                <a:cubicBezTo>
                  <a:pt x="14629" y="8279"/>
                  <a:pt x="14821" y="8518"/>
                  <a:pt x="14951" y="8493"/>
                </a:cubicBezTo>
                <a:cubicBezTo>
                  <a:pt x="15234" y="8437"/>
                  <a:pt x="15303" y="8490"/>
                  <a:pt x="15355" y="8862"/>
                </a:cubicBezTo>
                <a:cubicBezTo>
                  <a:pt x="15393" y="9131"/>
                  <a:pt x="15444" y="9252"/>
                  <a:pt x="15543" y="9280"/>
                </a:cubicBezTo>
                <a:cubicBezTo>
                  <a:pt x="15641" y="9308"/>
                  <a:pt x="15685" y="9405"/>
                  <a:pt x="15697" y="9614"/>
                </a:cubicBezTo>
                <a:cubicBezTo>
                  <a:pt x="15717" y="9967"/>
                  <a:pt x="15622" y="10280"/>
                  <a:pt x="15509" y="10234"/>
                </a:cubicBezTo>
                <a:cubicBezTo>
                  <a:pt x="15464" y="10216"/>
                  <a:pt x="15422" y="10278"/>
                  <a:pt x="15418" y="10366"/>
                </a:cubicBezTo>
                <a:cubicBezTo>
                  <a:pt x="15414" y="10453"/>
                  <a:pt x="15406" y="10564"/>
                  <a:pt x="15399" y="10616"/>
                </a:cubicBezTo>
                <a:cubicBezTo>
                  <a:pt x="15392" y="10669"/>
                  <a:pt x="15390" y="10759"/>
                  <a:pt x="15394" y="10819"/>
                </a:cubicBezTo>
                <a:cubicBezTo>
                  <a:pt x="15398" y="10879"/>
                  <a:pt x="15371" y="11013"/>
                  <a:pt x="15336" y="11117"/>
                </a:cubicBezTo>
                <a:cubicBezTo>
                  <a:pt x="15281" y="11282"/>
                  <a:pt x="15267" y="11274"/>
                  <a:pt x="15206" y="11070"/>
                </a:cubicBezTo>
                <a:cubicBezTo>
                  <a:pt x="15168" y="10941"/>
                  <a:pt x="15120" y="10868"/>
                  <a:pt x="15100" y="10902"/>
                </a:cubicBezTo>
                <a:cubicBezTo>
                  <a:pt x="15080" y="10937"/>
                  <a:pt x="15056" y="10764"/>
                  <a:pt x="15047" y="10509"/>
                </a:cubicBezTo>
                <a:cubicBezTo>
                  <a:pt x="15036" y="10186"/>
                  <a:pt x="15007" y="10027"/>
                  <a:pt x="14941" y="9984"/>
                </a:cubicBezTo>
                <a:cubicBezTo>
                  <a:pt x="14820" y="9905"/>
                  <a:pt x="14709" y="10385"/>
                  <a:pt x="14744" y="10843"/>
                </a:cubicBezTo>
                <a:cubicBezTo>
                  <a:pt x="14762" y="11079"/>
                  <a:pt x="14745" y="11207"/>
                  <a:pt x="14686" y="11260"/>
                </a:cubicBezTo>
                <a:cubicBezTo>
                  <a:pt x="14556" y="11379"/>
                  <a:pt x="14528" y="11553"/>
                  <a:pt x="14527" y="12263"/>
                </a:cubicBezTo>
                <a:cubicBezTo>
                  <a:pt x="14527" y="12625"/>
                  <a:pt x="14506" y="12961"/>
                  <a:pt x="14479" y="13002"/>
                </a:cubicBezTo>
                <a:cubicBezTo>
                  <a:pt x="14452" y="13043"/>
                  <a:pt x="14440" y="13145"/>
                  <a:pt x="14455" y="13241"/>
                </a:cubicBezTo>
                <a:cubicBezTo>
                  <a:pt x="14470" y="13336"/>
                  <a:pt x="14459" y="13461"/>
                  <a:pt x="14431" y="13503"/>
                </a:cubicBezTo>
                <a:cubicBezTo>
                  <a:pt x="14400" y="13552"/>
                  <a:pt x="14411" y="13715"/>
                  <a:pt x="14460" y="13957"/>
                </a:cubicBezTo>
                <a:cubicBezTo>
                  <a:pt x="14515" y="14230"/>
                  <a:pt x="14567" y="14326"/>
                  <a:pt x="14643" y="14303"/>
                </a:cubicBezTo>
                <a:cubicBezTo>
                  <a:pt x="14645" y="14302"/>
                  <a:pt x="14646" y="14315"/>
                  <a:pt x="14648" y="14314"/>
                </a:cubicBezTo>
                <a:cubicBezTo>
                  <a:pt x="14656" y="14311"/>
                  <a:pt x="14660" y="14295"/>
                  <a:pt x="14667" y="14291"/>
                </a:cubicBezTo>
                <a:cubicBezTo>
                  <a:pt x="14679" y="14283"/>
                  <a:pt x="14692" y="14281"/>
                  <a:pt x="14701" y="14267"/>
                </a:cubicBezTo>
                <a:cubicBezTo>
                  <a:pt x="14715" y="14245"/>
                  <a:pt x="14725" y="14215"/>
                  <a:pt x="14734" y="14171"/>
                </a:cubicBezTo>
                <a:cubicBezTo>
                  <a:pt x="14753" y="14076"/>
                  <a:pt x="14766" y="13925"/>
                  <a:pt x="14773" y="13694"/>
                </a:cubicBezTo>
                <a:cubicBezTo>
                  <a:pt x="14778" y="13531"/>
                  <a:pt x="14792" y="13378"/>
                  <a:pt x="14811" y="13241"/>
                </a:cubicBezTo>
                <a:cubicBezTo>
                  <a:pt x="14830" y="13107"/>
                  <a:pt x="14853" y="12996"/>
                  <a:pt x="14879" y="12907"/>
                </a:cubicBezTo>
                <a:cubicBezTo>
                  <a:pt x="14905" y="12818"/>
                  <a:pt x="14933" y="12754"/>
                  <a:pt x="14961" y="12728"/>
                </a:cubicBezTo>
                <a:cubicBezTo>
                  <a:pt x="14975" y="12714"/>
                  <a:pt x="14990" y="12708"/>
                  <a:pt x="15004" y="12716"/>
                </a:cubicBezTo>
                <a:cubicBezTo>
                  <a:pt x="15018" y="12723"/>
                  <a:pt x="15030" y="12745"/>
                  <a:pt x="15042" y="12775"/>
                </a:cubicBezTo>
                <a:cubicBezTo>
                  <a:pt x="15058" y="12815"/>
                  <a:pt x="15079" y="12888"/>
                  <a:pt x="15095" y="12990"/>
                </a:cubicBezTo>
                <a:cubicBezTo>
                  <a:pt x="15112" y="13095"/>
                  <a:pt x="15125" y="13222"/>
                  <a:pt x="15134" y="13336"/>
                </a:cubicBezTo>
                <a:cubicBezTo>
                  <a:pt x="15159" y="13641"/>
                  <a:pt x="15206" y="13770"/>
                  <a:pt x="15298" y="13825"/>
                </a:cubicBezTo>
                <a:cubicBezTo>
                  <a:pt x="15377" y="13873"/>
                  <a:pt x="15417" y="13983"/>
                  <a:pt x="15408" y="14112"/>
                </a:cubicBezTo>
                <a:cubicBezTo>
                  <a:pt x="15406" y="14150"/>
                  <a:pt x="15409" y="14181"/>
                  <a:pt x="15413" y="14207"/>
                </a:cubicBezTo>
                <a:cubicBezTo>
                  <a:pt x="15417" y="14234"/>
                  <a:pt x="15420" y="14251"/>
                  <a:pt x="15432" y="14267"/>
                </a:cubicBezTo>
                <a:cubicBezTo>
                  <a:pt x="15456" y="14299"/>
                  <a:pt x="15498" y="14315"/>
                  <a:pt x="15562" y="14314"/>
                </a:cubicBezTo>
                <a:cubicBezTo>
                  <a:pt x="15800" y="14313"/>
                  <a:pt x="16206" y="13828"/>
                  <a:pt x="16227" y="13515"/>
                </a:cubicBezTo>
                <a:cubicBezTo>
                  <a:pt x="16230" y="13463"/>
                  <a:pt x="16236" y="13419"/>
                  <a:pt x="16246" y="13384"/>
                </a:cubicBezTo>
                <a:cubicBezTo>
                  <a:pt x="16275" y="13280"/>
                  <a:pt x="16342" y="13241"/>
                  <a:pt x="16496" y="13217"/>
                </a:cubicBezTo>
                <a:cubicBezTo>
                  <a:pt x="16635" y="13195"/>
                  <a:pt x="16793" y="13097"/>
                  <a:pt x="16847" y="13002"/>
                </a:cubicBezTo>
                <a:cubicBezTo>
                  <a:pt x="16902" y="12907"/>
                  <a:pt x="16982" y="12858"/>
                  <a:pt x="17021" y="12895"/>
                </a:cubicBezTo>
                <a:cubicBezTo>
                  <a:pt x="17060" y="12932"/>
                  <a:pt x="17093" y="12886"/>
                  <a:pt x="17093" y="12787"/>
                </a:cubicBezTo>
                <a:cubicBezTo>
                  <a:pt x="17093" y="12678"/>
                  <a:pt x="17040" y="12617"/>
                  <a:pt x="16953" y="12620"/>
                </a:cubicBezTo>
                <a:cubicBezTo>
                  <a:pt x="16905" y="12622"/>
                  <a:pt x="16869" y="12600"/>
                  <a:pt x="16843" y="12561"/>
                </a:cubicBezTo>
                <a:cubicBezTo>
                  <a:pt x="16817" y="12523"/>
                  <a:pt x="16801" y="12462"/>
                  <a:pt x="16795" y="12382"/>
                </a:cubicBezTo>
                <a:cubicBezTo>
                  <a:pt x="16774" y="12132"/>
                  <a:pt x="16977" y="11503"/>
                  <a:pt x="17045" y="11606"/>
                </a:cubicBezTo>
                <a:cubicBezTo>
                  <a:pt x="17067" y="11640"/>
                  <a:pt x="17097" y="11620"/>
                  <a:pt x="17112" y="11559"/>
                </a:cubicBezTo>
                <a:cubicBezTo>
                  <a:pt x="17128" y="11497"/>
                  <a:pt x="17192" y="11469"/>
                  <a:pt x="17257" y="11499"/>
                </a:cubicBezTo>
                <a:cubicBezTo>
                  <a:pt x="17314" y="11526"/>
                  <a:pt x="17343" y="11545"/>
                  <a:pt x="17358" y="11368"/>
                </a:cubicBezTo>
                <a:cubicBezTo>
                  <a:pt x="17372" y="11191"/>
                  <a:pt x="17372" y="10816"/>
                  <a:pt x="17372" y="10091"/>
                </a:cubicBezTo>
                <a:cubicBezTo>
                  <a:pt x="17372" y="9289"/>
                  <a:pt x="17358" y="8601"/>
                  <a:pt x="17338" y="8552"/>
                </a:cubicBezTo>
                <a:cubicBezTo>
                  <a:pt x="17319" y="8503"/>
                  <a:pt x="17338" y="8334"/>
                  <a:pt x="17382" y="8171"/>
                </a:cubicBezTo>
                <a:cubicBezTo>
                  <a:pt x="17404" y="8087"/>
                  <a:pt x="17416" y="7998"/>
                  <a:pt x="17425" y="7920"/>
                </a:cubicBezTo>
                <a:cubicBezTo>
                  <a:pt x="17434" y="7844"/>
                  <a:pt x="17438" y="7775"/>
                  <a:pt x="17430" y="7741"/>
                </a:cubicBezTo>
                <a:cubicBezTo>
                  <a:pt x="17403" y="7635"/>
                  <a:pt x="17423" y="7564"/>
                  <a:pt x="17459" y="7538"/>
                </a:cubicBezTo>
                <a:cubicBezTo>
                  <a:pt x="17497" y="7513"/>
                  <a:pt x="17549" y="7535"/>
                  <a:pt x="17589" y="7634"/>
                </a:cubicBezTo>
                <a:cubicBezTo>
                  <a:pt x="17605" y="7674"/>
                  <a:pt x="17621" y="7778"/>
                  <a:pt x="17637" y="7920"/>
                </a:cubicBezTo>
                <a:cubicBezTo>
                  <a:pt x="17684" y="8347"/>
                  <a:pt x="17724" y="9132"/>
                  <a:pt x="17714" y="9638"/>
                </a:cubicBezTo>
                <a:cubicBezTo>
                  <a:pt x="17705" y="10086"/>
                  <a:pt x="17717" y="12050"/>
                  <a:pt x="17733" y="12859"/>
                </a:cubicBezTo>
                <a:cubicBezTo>
                  <a:pt x="17746" y="13494"/>
                  <a:pt x="17771" y="13768"/>
                  <a:pt x="17829" y="13849"/>
                </a:cubicBezTo>
                <a:cubicBezTo>
                  <a:pt x="17874" y="13911"/>
                  <a:pt x="17911" y="14042"/>
                  <a:pt x="17911" y="14136"/>
                </a:cubicBezTo>
                <a:cubicBezTo>
                  <a:pt x="17911" y="14229"/>
                  <a:pt x="17945" y="14337"/>
                  <a:pt x="17983" y="14374"/>
                </a:cubicBezTo>
                <a:cubicBezTo>
                  <a:pt x="17996" y="14386"/>
                  <a:pt x="18004" y="14409"/>
                  <a:pt x="18012" y="14446"/>
                </a:cubicBezTo>
                <a:cubicBezTo>
                  <a:pt x="18021" y="14482"/>
                  <a:pt x="18031" y="14535"/>
                  <a:pt x="18036" y="14601"/>
                </a:cubicBezTo>
                <a:cubicBezTo>
                  <a:pt x="18046" y="14729"/>
                  <a:pt x="18045" y="14914"/>
                  <a:pt x="18041" y="15173"/>
                </a:cubicBezTo>
                <a:cubicBezTo>
                  <a:pt x="18035" y="15604"/>
                  <a:pt x="18027" y="15820"/>
                  <a:pt x="17950" y="15949"/>
                </a:cubicBezTo>
                <a:cubicBezTo>
                  <a:pt x="17872" y="16077"/>
                  <a:pt x="17724" y="16117"/>
                  <a:pt x="17439" y="16164"/>
                </a:cubicBezTo>
                <a:cubicBezTo>
                  <a:pt x="17233" y="16197"/>
                  <a:pt x="17064" y="16233"/>
                  <a:pt x="17064" y="16247"/>
                </a:cubicBezTo>
                <a:cubicBezTo>
                  <a:pt x="17064" y="16273"/>
                  <a:pt x="17002" y="16298"/>
                  <a:pt x="16525" y="16426"/>
                </a:cubicBezTo>
                <a:cubicBezTo>
                  <a:pt x="16370" y="16468"/>
                  <a:pt x="16166" y="16526"/>
                  <a:pt x="16068" y="16557"/>
                </a:cubicBezTo>
                <a:cubicBezTo>
                  <a:pt x="15782" y="16647"/>
                  <a:pt x="15506" y="16719"/>
                  <a:pt x="15293" y="16760"/>
                </a:cubicBezTo>
                <a:cubicBezTo>
                  <a:pt x="15081" y="16801"/>
                  <a:pt x="14925" y="16811"/>
                  <a:pt x="14884" y="16784"/>
                </a:cubicBezTo>
                <a:cubicBezTo>
                  <a:pt x="14831" y="16750"/>
                  <a:pt x="14702" y="16792"/>
                  <a:pt x="14595" y="16879"/>
                </a:cubicBezTo>
                <a:cubicBezTo>
                  <a:pt x="14488" y="16967"/>
                  <a:pt x="14309" y="17067"/>
                  <a:pt x="14195" y="17094"/>
                </a:cubicBezTo>
                <a:cubicBezTo>
                  <a:pt x="13555" y="17247"/>
                  <a:pt x="13342" y="17274"/>
                  <a:pt x="13064" y="17285"/>
                </a:cubicBezTo>
                <a:cubicBezTo>
                  <a:pt x="12873" y="17292"/>
                  <a:pt x="12483" y="17267"/>
                  <a:pt x="12126" y="17225"/>
                </a:cubicBezTo>
                <a:cubicBezTo>
                  <a:pt x="11766" y="17184"/>
                  <a:pt x="11439" y="17132"/>
                  <a:pt x="11370" y="17094"/>
                </a:cubicBezTo>
                <a:cubicBezTo>
                  <a:pt x="11314" y="17063"/>
                  <a:pt x="11244" y="17064"/>
                  <a:pt x="11216" y="17106"/>
                </a:cubicBezTo>
                <a:cubicBezTo>
                  <a:pt x="11188" y="17148"/>
                  <a:pt x="10960" y="17201"/>
                  <a:pt x="10706" y="17213"/>
                </a:cubicBezTo>
                <a:cubicBezTo>
                  <a:pt x="10025" y="17246"/>
                  <a:pt x="9254" y="17380"/>
                  <a:pt x="8472" y="17595"/>
                </a:cubicBezTo>
                <a:cubicBezTo>
                  <a:pt x="8092" y="17700"/>
                  <a:pt x="7665" y="17798"/>
                  <a:pt x="7524" y="17822"/>
                </a:cubicBezTo>
                <a:cubicBezTo>
                  <a:pt x="7383" y="17845"/>
                  <a:pt x="7228" y="17903"/>
                  <a:pt x="7178" y="17953"/>
                </a:cubicBezTo>
                <a:cubicBezTo>
                  <a:pt x="7128" y="18003"/>
                  <a:pt x="7042" y="18013"/>
                  <a:pt x="6985" y="17977"/>
                </a:cubicBezTo>
                <a:cubicBezTo>
                  <a:pt x="6929" y="17940"/>
                  <a:pt x="6815" y="17974"/>
                  <a:pt x="6735" y="18049"/>
                </a:cubicBezTo>
                <a:cubicBezTo>
                  <a:pt x="6655" y="18123"/>
                  <a:pt x="6548" y="18148"/>
                  <a:pt x="6494" y="18096"/>
                </a:cubicBezTo>
                <a:cubicBezTo>
                  <a:pt x="6448" y="18052"/>
                  <a:pt x="6422" y="18025"/>
                  <a:pt x="6422" y="17989"/>
                </a:cubicBezTo>
                <a:cubicBezTo>
                  <a:pt x="6423" y="17952"/>
                  <a:pt x="6450" y="17902"/>
                  <a:pt x="6499" y="17810"/>
                </a:cubicBezTo>
                <a:cubicBezTo>
                  <a:pt x="6599" y="17624"/>
                  <a:pt x="6595" y="17614"/>
                  <a:pt x="6470" y="17655"/>
                </a:cubicBezTo>
                <a:cubicBezTo>
                  <a:pt x="6427" y="17669"/>
                  <a:pt x="6398" y="17708"/>
                  <a:pt x="6379" y="17750"/>
                </a:cubicBezTo>
                <a:cubicBezTo>
                  <a:pt x="6360" y="17793"/>
                  <a:pt x="6355" y="17846"/>
                  <a:pt x="6359" y="17917"/>
                </a:cubicBezTo>
                <a:cubicBezTo>
                  <a:pt x="6379" y="18206"/>
                  <a:pt x="6320" y="18265"/>
                  <a:pt x="6027" y="18287"/>
                </a:cubicBezTo>
                <a:cubicBezTo>
                  <a:pt x="5890" y="18298"/>
                  <a:pt x="5751" y="18358"/>
                  <a:pt x="5719" y="18418"/>
                </a:cubicBezTo>
                <a:cubicBezTo>
                  <a:pt x="5688" y="18479"/>
                  <a:pt x="5567" y="18513"/>
                  <a:pt x="5450" y="18490"/>
                </a:cubicBezTo>
                <a:cubicBezTo>
                  <a:pt x="5383" y="18477"/>
                  <a:pt x="5328" y="18481"/>
                  <a:pt x="5281" y="18502"/>
                </a:cubicBezTo>
                <a:cubicBezTo>
                  <a:pt x="5235" y="18523"/>
                  <a:pt x="5198" y="18557"/>
                  <a:pt x="5180" y="18609"/>
                </a:cubicBezTo>
                <a:cubicBezTo>
                  <a:pt x="5130" y="18759"/>
                  <a:pt x="4941" y="18815"/>
                  <a:pt x="4829" y="18752"/>
                </a:cubicBezTo>
                <a:cubicBezTo>
                  <a:pt x="4790" y="18731"/>
                  <a:pt x="4764" y="18693"/>
                  <a:pt x="4752" y="18645"/>
                </a:cubicBezTo>
                <a:cubicBezTo>
                  <a:pt x="4733" y="18571"/>
                  <a:pt x="4735" y="18356"/>
                  <a:pt x="4757" y="18168"/>
                </a:cubicBezTo>
                <a:cubicBezTo>
                  <a:pt x="4825" y="17579"/>
                  <a:pt x="4840" y="16847"/>
                  <a:pt x="4829" y="14529"/>
                </a:cubicBezTo>
                <a:cubicBezTo>
                  <a:pt x="4828" y="14389"/>
                  <a:pt x="4831" y="13879"/>
                  <a:pt x="4834" y="13396"/>
                </a:cubicBezTo>
                <a:cubicBezTo>
                  <a:pt x="4836" y="12986"/>
                  <a:pt x="4833" y="12764"/>
                  <a:pt x="4814" y="12608"/>
                </a:cubicBezTo>
                <a:cubicBezTo>
                  <a:pt x="4805" y="12531"/>
                  <a:pt x="4791" y="12475"/>
                  <a:pt x="4771" y="12418"/>
                </a:cubicBezTo>
                <a:cubicBezTo>
                  <a:pt x="4752" y="12360"/>
                  <a:pt x="4727" y="12304"/>
                  <a:pt x="4694" y="12239"/>
                </a:cubicBezTo>
                <a:cubicBezTo>
                  <a:pt x="4659" y="12169"/>
                  <a:pt x="4632" y="12113"/>
                  <a:pt x="4612" y="12048"/>
                </a:cubicBezTo>
                <a:cubicBezTo>
                  <a:pt x="4552" y="11852"/>
                  <a:pt x="4552" y="11543"/>
                  <a:pt x="4545" y="10378"/>
                </a:cubicBezTo>
                <a:cubicBezTo>
                  <a:pt x="4540" y="9651"/>
                  <a:pt x="4548" y="9158"/>
                  <a:pt x="4569" y="8862"/>
                </a:cubicBezTo>
                <a:cubicBezTo>
                  <a:pt x="4585" y="8644"/>
                  <a:pt x="4604" y="8538"/>
                  <a:pt x="4636" y="8528"/>
                </a:cubicBezTo>
                <a:cubicBezTo>
                  <a:pt x="4649" y="8526"/>
                  <a:pt x="4662" y="8533"/>
                  <a:pt x="4675" y="8552"/>
                </a:cubicBezTo>
                <a:cubicBezTo>
                  <a:pt x="4696" y="8584"/>
                  <a:pt x="4765" y="8486"/>
                  <a:pt x="4829" y="8338"/>
                </a:cubicBezTo>
                <a:lnTo>
                  <a:pt x="4944" y="8075"/>
                </a:lnTo>
                <a:lnTo>
                  <a:pt x="4829" y="7848"/>
                </a:lnTo>
                <a:cubicBezTo>
                  <a:pt x="4736" y="7675"/>
                  <a:pt x="4674" y="7658"/>
                  <a:pt x="4535" y="7753"/>
                </a:cubicBezTo>
                <a:cubicBezTo>
                  <a:pt x="4359" y="7874"/>
                  <a:pt x="4255" y="7786"/>
                  <a:pt x="4232" y="7502"/>
                </a:cubicBezTo>
                <a:cubicBezTo>
                  <a:pt x="4225" y="7403"/>
                  <a:pt x="4226" y="7284"/>
                  <a:pt x="4237" y="7145"/>
                </a:cubicBezTo>
                <a:cubicBezTo>
                  <a:pt x="4273" y="6673"/>
                  <a:pt x="4221" y="5674"/>
                  <a:pt x="4165" y="5761"/>
                </a:cubicBezTo>
                <a:cubicBezTo>
                  <a:pt x="4144" y="5793"/>
                  <a:pt x="4085" y="5706"/>
                  <a:pt x="4035" y="5570"/>
                </a:cubicBezTo>
                <a:cubicBezTo>
                  <a:pt x="3967" y="5384"/>
                  <a:pt x="3948" y="5134"/>
                  <a:pt x="3953" y="4544"/>
                </a:cubicBezTo>
                <a:cubicBezTo>
                  <a:pt x="3957" y="4112"/>
                  <a:pt x="3986" y="3679"/>
                  <a:pt x="4015" y="3589"/>
                </a:cubicBezTo>
                <a:cubicBezTo>
                  <a:pt x="4076" y="3409"/>
                  <a:pt x="4169" y="3317"/>
                  <a:pt x="4285" y="3327"/>
                </a:cubicBezTo>
                <a:close/>
                <a:moveTo>
                  <a:pt x="6456" y="7264"/>
                </a:moveTo>
                <a:cubicBezTo>
                  <a:pt x="6446" y="7255"/>
                  <a:pt x="6436" y="7266"/>
                  <a:pt x="6422" y="7288"/>
                </a:cubicBezTo>
                <a:cubicBezTo>
                  <a:pt x="6394" y="7331"/>
                  <a:pt x="6369" y="7421"/>
                  <a:pt x="6369" y="7491"/>
                </a:cubicBezTo>
                <a:cubicBezTo>
                  <a:pt x="6369" y="7525"/>
                  <a:pt x="6374" y="7541"/>
                  <a:pt x="6384" y="7550"/>
                </a:cubicBezTo>
                <a:cubicBezTo>
                  <a:pt x="6393" y="7559"/>
                  <a:pt x="6408" y="7560"/>
                  <a:pt x="6422" y="7538"/>
                </a:cubicBezTo>
                <a:cubicBezTo>
                  <a:pt x="6450" y="7495"/>
                  <a:pt x="6470" y="7405"/>
                  <a:pt x="6470" y="7335"/>
                </a:cubicBezTo>
                <a:cubicBezTo>
                  <a:pt x="6470" y="7301"/>
                  <a:pt x="6465" y="7273"/>
                  <a:pt x="6456" y="7264"/>
                </a:cubicBezTo>
                <a:close/>
                <a:moveTo>
                  <a:pt x="5123" y="7634"/>
                </a:moveTo>
                <a:cubicBezTo>
                  <a:pt x="5111" y="7629"/>
                  <a:pt x="5091" y="7665"/>
                  <a:pt x="5060" y="7729"/>
                </a:cubicBezTo>
                <a:cubicBezTo>
                  <a:pt x="5018" y="7816"/>
                  <a:pt x="4983" y="7932"/>
                  <a:pt x="4983" y="7992"/>
                </a:cubicBezTo>
                <a:cubicBezTo>
                  <a:pt x="4983" y="8051"/>
                  <a:pt x="5018" y="8068"/>
                  <a:pt x="5060" y="8027"/>
                </a:cubicBezTo>
                <a:cubicBezTo>
                  <a:pt x="5081" y="8007"/>
                  <a:pt x="5099" y="7969"/>
                  <a:pt x="5113" y="7920"/>
                </a:cubicBezTo>
                <a:cubicBezTo>
                  <a:pt x="5127" y="7871"/>
                  <a:pt x="5137" y="7818"/>
                  <a:pt x="5137" y="7765"/>
                </a:cubicBezTo>
                <a:cubicBezTo>
                  <a:pt x="5137" y="7687"/>
                  <a:pt x="5134" y="7639"/>
                  <a:pt x="5123" y="7634"/>
                </a:cubicBezTo>
                <a:close/>
                <a:moveTo>
                  <a:pt x="7914" y="7658"/>
                </a:moveTo>
                <a:cubicBezTo>
                  <a:pt x="7890" y="7695"/>
                  <a:pt x="7881" y="7863"/>
                  <a:pt x="7895" y="8039"/>
                </a:cubicBezTo>
                <a:cubicBezTo>
                  <a:pt x="7912" y="8257"/>
                  <a:pt x="7926" y="8362"/>
                  <a:pt x="7938" y="8349"/>
                </a:cubicBezTo>
                <a:cubicBezTo>
                  <a:pt x="7950" y="8337"/>
                  <a:pt x="7957" y="8215"/>
                  <a:pt x="7957" y="7980"/>
                </a:cubicBezTo>
                <a:cubicBezTo>
                  <a:pt x="7957" y="7873"/>
                  <a:pt x="7956" y="7775"/>
                  <a:pt x="7948" y="7717"/>
                </a:cubicBezTo>
                <a:cubicBezTo>
                  <a:pt x="7940" y="7659"/>
                  <a:pt x="7926" y="7639"/>
                  <a:pt x="7914" y="7658"/>
                </a:cubicBezTo>
                <a:close/>
                <a:moveTo>
                  <a:pt x="11211" y="9817"/>
                </a:moveTo>
                <a:cubicBezTo>
                  <a:pt x="11190" y="9804"/>
                  <a:pt x="11156" y="9831"/>
                  <a:pt x="11120" y="9853"/>
                </a:cubicBezTo>
                <a:cubicBezTo>
                  <a:pt x="11062" y="9889"/>
                  <a:pt x="10991" y="9953"/>
                  <a:pt x="10932" y="10055"/>
                </a:cubicBezTo>
                <a:cubicBezTo>
                  <a:pt x="10864" y="10174"/>
                  <a:pt x="10788" y="10270"/>
                  <a:pt x="10759" y="10270"/>
                </a:cubicBezTo>
                <a:cubicBezTo>
                  <a:pt x="10728" y="10270"/>
                  <a:pt x="10710" y="10524"/>
                  <a:pt x="10720" y="10891"/>
                </a:cubicBezTo>
                <a:cubicBezTo>
                  <a:pt x="10734" y="11372"/>
                  <a:pt x="10756" y="11499"/>
                  <a:pt x="10821" y="11487"/>
                </a:cubicBezTo>
                <a:cubicBezTo>
                  <a:pt x="10843" y="11483"/>
                  <a:pt x="10862" y="11506"/>
                  <a:pt x="10879" y="11547"/>
                </a:cubicBezTo>
                <a:cubicBezTo>
                  <a:pt x="10896" y="11587"/>
                  <a:pt x="10913" y="11648"/>
                  <a:pt x="10927" y="11750"/>
                </a:cubicBezTo>
                <a:cubicBezTo>
                  <a:pt x="10956" y="11951"/>
                  <a:pt x="10980" y="12286"/>
                  <a:pt x="11014" y="12835"/>
                </a:cubicBezTo>
                <a:cubicBezTo>
                  <a:pt x="11021" y="12945"/>
                  <a:pt x="11026" y="13034"/>
                  <a:pt x="11033" y="13098"/>
                </a:cubicBezTo>
                <a:cubicBezTo>
                  <a:pt x="11040" y="13161"/>
                  <a:pt x="11050" y="13202"/>
                  <a:pt x="11062" y="13229"/>
                </a:cubicBezTo>
                <a:cubicBezTo>
                  <a:pt x="11074" y="13255"/>
                  <a:pt x="11085" y="13265"/>
                  <a:pt x="11105" y="13265"/>
                </a:cubicBezTo>
                <a:cubicBezTo>
                  <a:pt x="11126" y="13264"/>
                  <a:pt x="11154" y="13257"/>
                  <a:pt x="11187" y="13241"/>
                </a:cubicBezTo>
                <a:cubicBezTo>
                  <a:pt x="11270" y="13200"/>
                  <a:pt x="11350" y="13219"/>
                  <a:pt x="11370" y="13300"/>
                </a:cubicBezTo>
                <a:cubicBezTo>
                  <a:pt x="11380" y="13339"/>
                  <a:pt x="11393" y="13371"/>
                  <a:pt x="11409" y="13384"/>
                </a:cubicBezTo>
                <a:cubicBezTo>
                  <a:pt x="11423" y="13396"/>
                  <a:pt x="11439" y="13392"/>
                  <a:pt x="11452" y="13372"/>
                </a:cubicBezTo>
                <a:cubicBezTo>
                  <a:pt x="11468" y="13347"/>
                  <a:pt x="11475" y="13287"/>
                  <a:pt x="11476" y="13205"/>
                </a:cubicBezTo>
                <a:cubicBezTo>
                  <a:pt x="11477" y="13136"/>
                  <a:pt x="11474" y="13054"/>
                  <a:pt x="11466" y="12966"/>
                </a:cubicBezTo>
                <a:cubicBezTo>
                  <a:pt x="11449" y="12773"/>
                  <a:pt x="11410" y="12559"/>
                  <a:pt x="11365" y="12430"/>
                </a:cubicBezTo>
                <a:cubicBezTo>
                  <a:pt x="11329" y="12325"/>
                  <a:pt x="11288" y="12092"/>
                  <a:pt x="11269" y="11905"/>
                </a:cubicBezTo>
                <a:cubicBezTo>
                  <a:pt x="11250" y="11718"/>
                  <a:pt x="11188" y="11453"/>
                  <a:pt x="11134" y="11332"/>
                </a:cubicBezTo>
                <a:cubicBezTo>
                  <a:pt x="11065" y="11176"/>
                  <a:pt x="11036" y="11014"/>
                  <a:pt x="11043" y="10867"/>
                </a:cubicBezTo>
                <a:cubicBezTo>
                  <a:pt x="11046" y="10792"/>
                  <a:pt x="11059" y="10724"/>
                  <a:pt x="11081" y="10664"/>
                </a:cubicBezTo>
                <a:cubicBezTo>
                  <a:pt x="11103" y="10605"/>
                  <a:pt x="11133" y="10558"/>
                  <a:pt x="11173" y="10521"/>
                </a:cubicBezTo>
                <a:cubicBezTo>
                  <a:pt x="11264" y="10435"/>
                  <a:pt x="11295" y="10335"/>
                  <a:pt x="11274" y="10199"/>
                </a:cubicBezTo>
                <a:cubicBezTo>
                  <a:pt x="11257" y="10089"/>
                  <a:pt x="11245" y="9953"/>
                  <a:pt x="11245" y="9900"/>
                </a:cubicBezTo>
                <a:cubicBezTo>
                  <a:pt x="11245" y="9860"/>
                  <a:pt x="11230" y="9828"/>
                  <a:pt x="11211" y="9817"/>
                </a:cubicBezTo>
                <a:close/>
                <a:moveTo>
                  <a:pt x="11505" y="11535"/>
                </a:moveTo>
                <a:cubicBezTo>
                  <a:pt x="11494" y="11532"/>
                  <a:pt x="11478" y="11542"/>
                  <a:pt x="11466" y="11571"/>
                </a:cubicBezTo>
                <a:cubicBezTo>
                  <a:pt x="11449" y="11612"/>
                  <a:pt x="11459" y="11721"/>
                  <a:pt x="11481" y="11809"/>
                </a:cubicBezTo>
                <a:cubicBezTo>
                  <a:pt x="11513" y="11939"/>
                  <a:pt x="11521" y="11938"/>
                  <a:pt x="11538" y="11809"/>
                </a:cubicBezTo>
                <a:cubicBezTo>
                  <a:pt x="11549" y="11728"/>
                  <a:pt x="11545" y="11658"/>
                  <a:pt x="11534" y="11606"/>
                </a:cubicBezTo>
                <a:cubicBezTo>
                  <a:pt x="11526" y="11575"/>
                  <a:pt x="11517" y="11538"/>
                  <a:pt x="11505" y="11535"/>
                </a:cubicBezTo>
                <a:close/>
                <a:moveTo>
                  <a:pt x="17478" y="12286"/>
                </a:moveTo>
                <a:cubicBezTo>
                  <a:pt x="17470" y="12274"/>
                  <a:pt x="17464" y="12377"/>
                  <a:pt x="17464" y="12561"/>
                </a:cubicBezTo>
                <a:cubicBezTo>
                  <a:pt x="17464" y="12805"/>
                  <a:pt x="17470" y="12898"/>
                  <a:pt x="17483" y="12775"/>
                </a:cubicBezTo>
                <a:cubicBezTo>
                  <a:pt x="17496" y="12653"/>
                  <a:pt x="17496" y="12456"/>
                  <a:pt x="17483" y="12334"/>
                </a:cubicBezTo>
                <a:cubicBezTo>
                  <a:pt x="17480" y="12304"/>
                  <a:pt x="17481" y="12290"/>
                  <a:pt x="17478" y="12286"/>
                </a:cubicBezTo>
                <a:close/>
                <a:moveTo>
                  <a:pt x="10316" y="13825"/>
                </a:moveTo>
                <a:cubicBezTo>
                  <a:pt x="10286" y="13825"/>
                  <a:pt x="10274" y="13887"/>
                  <a:pt x="10292" y="13957"/>
                </a:cubicBezTo>
                <a:cubicBezTo>
                  <a:pt x="10309" y="14026"/>
                  <a:pt x="10337" y="14076"/>
                  <a:pt x="10350" y="14076"/>
                </a:cubicBezTo>
                <a:cubicBezTo>
                  <a:pt x="10362" y="14076"/>
                  <a:pt x="10369" y="14026"/>
                  <a:pt x="10369" y="13957"/>
                </a:cubicBezTo>
                <a:cubicBezTo>
                  <a:pt x="10369" y="13887"/>
                  <a:pt x="10346" y="13825"/>
                  <a:pt x="10316" y="13825"/>
                </a:cubicBezTo>
                <a:close/>
                <a:moveTo>
                  <a:pt x="9310" y="15400"/>
                </a:moveTo>
                <a:cubicBezTo>
                  <a:pt x="9299" y="15417"/>
                  <a:pt x="9296" y="15479"/>
                  <a:pt x="9296" y="15591"/>
                </a:cubicBezTo>
                <a:cubicBezTo>
                  <a:pt x="9296" y="15739"/>
                  <a:pt x="9312" y="15853"/>
                  <a:pt x="9339" y="15853"/>
                </a:cubicBezTo>
                <a:cubicBezTo>
                  <a:pt x="9361" y="15853"/>
                  <a:pt x="9384" y="15841"/>
                  <a:pt x="9397" y="15818"/>
                </a:cubicBezTo>
                <a:cubicBezTo>
                  <a:pt x="9422" y="15770"/>
                  <a:pt x="9427" y="15690"/>
                  <a:pt x="9411" y="15603"/>
                </a:cubicBezTo>
                <a:cubicBezTo>
                  <a:pt x="9403" y="15559"/>
                  <a:pt x="9387" y="15511"/>
                  <a:pt x="9368" y="15472"/>
                </a:cubicBezTo>
                <a:cubicBezTo>
                  <a:pt x="9336" y="15406"/>
                  <a:pt x="9321" y="15384"/>
                  <a:pt x="9310" y="15400"/>
                </a:cubicBezTo>
                <a:close/>
                <a:moveTo>
                  <a:pt x="19841" y="15448"/>
                </a:moveTo>
                <a:cubicBezTo>
                  <a:pt x="19768" y="15434"/>
                  <a:pt x="19705" y="15485"/>
                  <a:pt x="19706" y="15615"/>
                </a:cubicBezTo>
                <a:cubicBezTo>
                  <a:pt x="19708" y="15710"/>
                  <a:pt x="19843" y="15961"/>
                  <a:pt x="20010" y="16176"/>
                </a:cubicBezTo>
                <a:cubicBezTo>
                  <a:pt x="20388" y="16662"/>
                  <a:pt x="20408" y="16666"/>
                  <a:pt x="20279" y="16283"/>
                </a:cubicBezTo>
                <a:cubicBezTo>
                  <a:pt x="20222" y="16112"/>
                  <a:pt x="20207" y="15886"/>
                  <a:pt x="20246" y="15782"/>
                </a:cubicBezTo>
                <a:cubicBezTo>
                  <a:pt x="20284" y="15678"/>
                  <a:pt x="20263" y="15672"/>
                  <a:pt x="20202" y="15758"/>
                </a:cubicBezTo>
                <a:cubicBezTo>
                  <a:pt x="20141" y="15844"/>
                  <a:pt x="20066" y="15804"/>
                  <a:pt x="20034" y="15674"/>
                </a:cubicBezTo>
                <a:cubicBezTo>
                  <a:pt x="20000" y="15539"/>
                  <a:pt x="19915" y="15462"/>
                  <a:pt x="19841" y="15448"/>
                </a:cubicBezTo>
                <a:close/>
                <a:moveTo>
                  <a:pt x="5108" y="15543"/>
                </a:moveTo>
                <a:cubicBezTo>
                  <a:pt x="5094" y="15552"/>
                  <a:pt x="5089" y="15581"/>
                  <a:pt x="5089" y="15615"/>
                </a:cubicBezTo>
                <a:cubicBezTo>
                  <a:pt x="5089" y="15682"/>
                  <a:pt x="5119" y="15734"/>
                  <a:pt x="5161" y="15734"/>
                </a:cubicBezTo>
                <a:cubicBezTo>
                  <a:pt x="5203" y="15734"/>
                  <a:pt x="5243" y="15714"/>
                  <a:pt x="5243" y="15686"/>
                </a:cubicBezTo>
                <a:cubicBezTo>
                  <a:pt x="5243" y="15659"/>
                  <a:pt x="5203" y="15595"/>
                  <a:pt x="5161" y="15555"/>
                </a:cubicBezTo>
                <a:cubicBezTo>
                  <a:pt x="5140" y="15535"/>
                  <a:pt x="5122" y="15534"/>
                  <a:pt x="5108" y="1554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42" name="Firma Manuel.JPG" descr="Firma Manuel.JPG"/>
          <p:cNvPicPr>
            <a:picLocks noChangeAspect="1"/>
          </p:cNvPicPr>
          <p:nvPr/>
        </p:nvPicPr>
        <p:blipFill>
          <a:blip r:embed="rId4">
            <a:extLst/>
          </a:blip>
          <a:srcRect l="13725" t="23317" r="15738" b="22485"/>
          <a:stretch>
            <a:fillRect/>
          </a:stretch>
        </p:blipFill>
        <p:spPr>
          <a:xfrm>
            <a:off x="5016302" y="7531265"/>
            <a:ext cx="1022920" cy="707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98" fill="norm" stroke="1" extrusionOk="0">
                <a:moveTo>
                  <a:pt x="2672" y="0"/>
                </a:moveTo>
                <a:cubicBezTo>
                  <a:pt x="2609" y="1"/>
                  <a:pt x="2571" y="46"/>
                  <a:pt x="2487" y="182"/>
                </a:cubicBezTo>
                <a:cubicBezTo>
                  <a:pt x="2141" y="743"/>
                  <a:pt x="1573" y="2552"/>
                  <a:pt x="1374" y="3744"/>
                </a:cubicBezTo>
                <a:cubicBezTo>
                  <a:pt x="1331" y="3997"/>
                  <a:pt x="1248" y="4417"/>
                  <a:pt x="1181" y="4677"/>
                </a:cubicBezTo>
                <a:cubicBezTo>
                  <a:pt x="1114" y="4938"/>
                  <a:pt x="1033" y="5332"/>
                  <a:pt x="1005" y="5549"/>
                </a:cubicBezTo>
                <a:cubicBezTo>
                  <a:pt x="977" y="5765"/>
                  <a:pt x="925" y="6081"/>
                  <a:pt x="896" y="6264"/>
                </a:cubicBezTo>
                <a:cubicBezTo>
                  <a:pt x="817" y="6762"/>
                  <a:pt x="603" y="8291"/>
                  <a:pt x="561" y="8639"/>
                </a:cubicBezTo>
                <a:cubicBezTo>
                  <a:pt x="529" y="8907"/>
                  <a:pt x="461" y="9364"/>
                  <a:pt x="352" y="10069"/>
                </a:cubicBezTo>
                <a:cubicBezTo>
                  <a:pt x="334" y="10181"/>
                  <a:pt x="313" y="10389"/>
                  <a:pt x="302" y="10529"/>
                </a:cubicBezTo>
                <a:cubicBezTo>
                  <a:pt x="290" y="10670"/>
                  <a:pt x="254" y="10951"/>
                  <a:pt x="226" y="11147"/>
                </a:cubicBezTo>
                <a:cubicBezTo>
                  <a:pt x="198" y="11344"/>
                  <a:pt x="157" y="11770"/>
                  <a:pt x="126" y="12092"/>
                </a:cubicBezTo>
                <a:cubicBezTo>
                  <a:pt x="95" y="12416"/>
                  <a:pt x="51" y="12782"/>
                  <a:pt x="34" y="12916"/>
                </a:cubicBezTo>
                <a:cubicBezTo>
                  <a:pt x="15" y="13051"/>
                  <a:pt x="0" y="13337"/>
                  <a:pt x="0" y="13546"/>
                </a:cubicBezTo>
                <a:cubicBezTo>
                  <a:pt x="0" y="14042"/>
                  <a:pt x="55" y="14143"/>
                  <a:pt x="285" y="14068"/>
                </a:cubicBezTo>
                <a:cubicBezTo>
                  <a:pt x="456" y="14013"/>
                  <a:pt x="603" y="13898"/>
                  <a:pt x="603" y="13813"/>
                </a:cubicBezTo>
                <a:cubicBezTo>
                  <a:pt x="603" y="13758"/>
                  <a:pt x="500" y="13779"/>
                  <a:pt x="385" y="13849"/>
                </a:cubicBezTo>
                <a:cubicBezTo>
                  <a:pt x="349" y="13871"/>
                  <a:pt x="294" y="13839"/>
                  <a:pt x="235" y="13765"/>
                </a:cubicBezTo>
                <a:cubicBezTo>
                  <a:pt x="149" y="13658"/>
                  <a:pt x="134" y="13610"/>
                  <a:pt x="134" y="13292"/>
                </a:cubicBezTo>
                <a:cubicBezTo>
                  <a:pt x="134" y="13099"/>
                  <a:pt x="161" y="12662"/>
                  <a:pt x="193" y="12323"/>
                </a:cubicBezTo>
                <a:cubicBezTo>
                  <a:pt x="243" y="11779"/>
                  <a:pt x="536" y="9399"/>
                  <a:pt x="637" y="8700"/>
                </a:cubicBezTo>
                <a:cubicBezTo>
                  <a:pt x="657" y="8560"/>
                  <a:pt x="722" y="8091"/>
                  <a:pt x="779" y="7670"/>
                </a:cubicBezTo>
                <a:cubicBezTo>
                  <a:pt x="932" y="6535"/>
                  <a:pt x="1043" y="5872"/>
                  <a:pt x="1206" y="5101"/>
                </a:cubicBezTo>
                <a:cubicBezTo>
                  <a:pt x="1287" y="4721"/>
                  <a:pt x="1372" y="4297"/>
                  <a:pt x="1399" y="4156"/>
                </a:cubicBezTo>
                <a:cubicBezTo>
                  <a:pt x="1526" y="3474"/>
                  <a:pt x="1943" y="1925"/>
                  <a:pt x="2119" y="1478"/>
                </a:cubicBezTo>
                <a:cubicBezTo>
                  <a:pt x="2168" y="1351"/>
                  <a:pt x="2247" y="1130"/>
                  <a:pt x="2295" y="994"/>
                </a:cubicBezTo>
                <a:cubicBezTo>
                  <a:pt x="2407" y="676"/>
                  <a:pt x="2672" y="254"/>
                  <a:pt x="2755" y="254"/>
                </a:cubicBezTo>
                <a:cubicBezTo>
                  <a:pt x="2829" y="254"/>
                  <a:pt x="2957" y="458"/>
                  <a:pt x="3090" y="788"/>
                </a:cubicBezTo>
                <a:cubicBezTo>
                  <a:pt x="3211" y="1084"/>
                  <a:pt x="3486" y="2241"/>
                  <a:pt x="3551" y="2738"/>
                </a:cubicBezTo>
                <a:cubicBezTo>
                  <a:pt x="3580" y="2954"/>
                  <a:pt x="3616" y="3253"/>
                  <a:pt x="3635" y="3393"/>
                </a:cubicBezTo>
                <a:cubicBezTo>
                  <a:pt x="3795" y="4610"/>
                  <a:pt x="3793" y="4624"/>
                  <a:pt x="3777" y="6070"/>
                </a:cubicBezTo>
                <a:cubicBezTo>
                  <a:pt x="3745" y="8976"/>
                  <a:pt x="3757" y="12664"/>
                  <a:pt x="3802" y="13510"/>
                </a:cubicBezTo>
                <a:cubicBezTo>
                  <a:pt x="3908" y="15495"/>
                  <a:pt x="3977" y="16235"/>
                  <a:pt x="4129" y="17072"/>
                </a:cubicBezTo>
                <a:cubicBezTo>
                  <a:pt x="4288" y="17951"/>
                  <a:pt x="4408" y="18227"/>
                  <a:pt x="4489" y="17921"/>
                </a:cubicBezTo>
                <a:cubicBezTo>
                  <a:pt x="4575" y="17598"/>
                  <a:pt x="4426" y="12139"/>
                  <a:pt x="4288" y="10505"/>
                </a:cubicBezTo>
                <a:cubicBezTo>
                  <a:pt x="4261" y="10183"/>
                  <a:pt x="4225" y="9612"/>
                  <a:pt x="4204" y="9233"/>
                </a:cubicBezTo>
                <a:cubicBezTo>
                  <a:pt x="4144" y="8134"/>
                  <a:pt x="4138" y="8066"/>
                  <a:pt x="4062" y="7209"/>
                </a:cubicBezTo>
                <a:cubicBezTo>
                  <a:pt x="4022" y="6760"/>
                  <a:pt x="3983" y="6080"/>
                  <a:pt x="3978" y="5695"/>
                </a:cubicBezTo>
                <a:cubicBezTo>
                  <a:pt x="3971" y="5092"/>
                  <a:pt x="3976" y="4983"/>
                  <a:pt x="4028" y="4907"/>
                </a:cubicBezTo>
                <a:cubicBezTo>
                  <a:pt x="4085" y="4825"/>
                  <a:pt x="4089" y="4827"/>
                  <a:pt x="4121" y="4944"/>
                </a:cubicBezTo>
                <a:cubicBezTo>
                  <a:pt x="4139" y="5012"/>
                  <a:pt x="4213" y="5242"/>
                  <a:pt x="4280" y="5453"/>
                </a:cubicBezTo>
                <a:cubicBezTo>
                  <a:pt x="4346" y="5663"/>
                  <a:pt x="4429" y="6006"/>
                  <a:pt x="4464" y="6216"/>
                </a:cubicBezTo>
                <a:cubicBezTo>
                  <a:pt x="4499" y="6426"/>
                  <a:pt x="4554" y="6698"/>
                  <a:pt x="4581" y="6810"/>
                </a:cubicBezTo>
                <a:cubicBezTo>
                  <a:pt x="4608" y="6922"/>
                  <a:pt x="4654" y="7171"/>
                  <a:pt x="4682" y="7367"/>
                </a:cubicBezTo>
                <a:cubicBezTo>
                  <a:pt x="4709" y="7564"/>
                  <a:pt x="4759" y="7896"/>
                  <a:pt x="4799" y="8106"/>
                </a:cubicBezTo>
                <a:cubicBezTo>
                  <a:pt x="4839" y="8317"/>
                  <a:pt x="4904" y="8649"/>
                  <a:pt x="4941" y="8845"/>
                </a:cubicBezTo>
                <a:cubicBezTo>
                  <a:pt x="4978" y="9042"/>
                  <a:pt x="5045" y="9405"/>
                  <a:pt x="5092" y="9657"/>
                </a:cubicBezTo>
                <a:cubicBezTo>
                  <a:pt x="5316" y="10844"/>
                  <a:pt x="5513" y="11501"/>
                  <a:pt x="5720" y="11753"/>
                </a:cubicBezTo>
                <a:cubicBezTo>
                  <a:pt x="5852" y="11913"/>
                  <a:pt x="5896" y="11911"/>
                  <a:pt x="6013" y="11777"/>
                </a:cubicBezTo>
                <a:cubicBezTo>
                  <a:pt x="6134" y="11640"/>
                  <a:pt x="6203" y="11180"/>
                  <a:pt x="6231" y="10323"/>
                </a:cubicBezTo>
                <a:cubicBezTo>
                  <a:pt x="6281" y="8787"/>
                  <a:pt x="6293" y="8587"/>
                  <a:pt x="6323" y="8542"/>
                </a:cubicBezTo>
                <a:cubicBezTo>
                  <a:pt x="6367" y="8478"/>
                  <a:pt x="6381" y="8565"/>
                  <a:pt x="6424" y="9075"/>
                </a:cubicBezTo>
                <a:cubicBezTo>
                  <a:pt x="6444" y="9313"/>
                  <a:pt x="6487" y="9740"/>
                  <a:pt x="6516" y="10021"/>
                </a:cubicBezTo>
                <a:cubicBezTo>
                  <a:pt x="6544" y="10301"/>
                  <a:pt x="6580" y="10727"/>
                  <a:pt x="6600" y="10966"/>
                </a:cubicBezTo>
                <a:cubicBezTo>
                  <a:pt x="6620" y="11204"/>
                  <a:pt x="6648" y="11496"/>
                  <a:pt x="6667" y="11608"/>
                </a:cubicBezTo>
                <a:cubicBezTo>
                  <a:pt x="6685" y="11720"/>
                  <a:pt x="6733" y="12197"/>
                  <a:pt x="6775" y="12674"/>
                </a:cubicBezTo>
                <a:cubicBezTo>
                  <a:pt x="6936" y="14526"/>
                  <a:pt x="7060" y="15789"/>
                  <a:pt x="7094" y="15970"/>
                </a:cubicBezTo>
                <a:cubicBezTo>
                  <a:pt x="7113" y="16073"/>
                  <a:pt x="7134" y="16581"/>
                  <a:pt x="7136" y="17085"/>
                </a:cubicBezTo>
                <a:cubicBezTo>
                  <a:pt x="7138" y="17589"/>
                  <a:pt x="7149" y="18015"/>
                  <a:pt x="7161" y="18042"/>
                </a:cubicBezTo>
                <a:cubicBezTo>
                  <a:pt x="7173" y="18069"/>
                  <a:pt x="7235" y="18131"/>
                  <a:pt x="7295" y="18175"/>
                </a:cubicBezTo>
                <a:cubicBezTo>
                  <a:pt x="7383" y="18240"/>
                  <a:pt x="7414" y="18311"/>
                  <a:pt x="7462" y="18563"/>
                </a:cubicBezTo>
                <a:cubicBezTo>
                  <a:pt x="7568" y="19112"/>
                  <a:pt x="7552" y="19132"/>
                  <a:pt x="7127" y="19229"/>
                </a:cubicBezTo>
                <a:cubicBezTo>
                  <a:pt x="6477" y="19377"/>
                  <a:pt x="5785" y="19609"/>
                  <a:pt x="5100" y="19920"/>
                </a:cubicBezTo>
                <a:cubicBezTo>
                  <a:pt x="4521" y="20182"/>
                  <a:pt x="4451" y="20227"/>
                  <a:pt x="3643" y="20792"/>
                </a:cubicBezTo>
                <a:cubicBezTo>
                  <a:pt x="3056" y="21203"/>
                  <a:pt x="2971" y="21310"/>
                  <a:pt x="3082" y="21471"/>
                </a:cubicBezTo>
                <a:cubicBezTo>
                  <a:pt x="3129" y="21539"/>
                  <a:pt x="3275" y="21552"/>
                  <a:pt x="4028" y="21568"/>
                </a:cubicBezTo>
                <a:cubicBezTo>
                  <a:pt x="4519" y="21578"/>
                  <a:pt x="4928" y="21584"/>
                  <a:pt x="4933" y="21592"/>
                </a:cubicBezTo>
                <a:cubicBezTo>
                  <a:pt x="4938" y="21599"/>
                  <a:pt x="5030" y="21600"/>
                  <a:pt x="5142" y="21592"/>
                </a:cubicBezTo>
                <a:cubicBezTo>
                  <a:pt x="5254" y="21583"/>
                  <a:pt x="5516" y="21569"/>
                  <a:pt x="5720" y="21556"/>
                </a:cubicBezTo>
                <a:cubicBezTo>
                  <a:pt x="6843" y="21485"/>
                  <a:pt x="8046" y="21010"/>
                  <a:pt x="8727" y="20380"/>
                </a:cubicBezTo>
                <a:cubicBezTo>
                  <a:pt x="8916" y="20205"/>
                  <a:pt x="9285" y="19689"/>
                  <a:pt x="9497" y="19302"/>
                </a:cubicBezTo>
                <a:cubicBezTo>
                  <a:pt x="9675" y="18978"/>
                  <a:pt x="9765" y="18921"/>
                  <a:pt x="10226" y="18842"/>
                </a:cubicBezTo>
                <a:cubicBezTo>
                  <a:pt x="10455" y="18803"/>
                  <a:pt x="10710" y="18761"/>
                  <a:pt x="10787" y="18745"/>
                </a:cubicBezTo>
                <a:cubicBezTo>
                  <a:pt x="10865" y="18730"/>
                  <a:pt x="11287" y="18700"/>
                  <a:pt x="11734" y="18672"/>
                </a:cubicBezTo>
                <a:cubicBezTo>
                  <a:pt x="12180" y="18644"/>
                  <a:pt x="12832" y="18601"/>
                  <a:pt x="13182" y="18575"/>
                </a:cubicBezTo>
                <a:cubicBezTo>
                  <a:pt x="13531" y="18548"/>
                  <a:pt x="14195" y="18509"/>
                  <a:pt x="14657" y="18490"/>
                </a:cubicBezTo>
                <a:cubicBezTo>
                  <a:pt x="15434" y="18458"/>
                  <a:pt x="15504" y="18455"/>
                  <a:pt x="15569" y="18539"/>
                </a:cubicBezTo>
                <a:cubicBezTo>
                  <a:pt x="15628" y="18617"/>
                  <a:pt x="15704" y="18633"/>
                  <a:pt x="16105" y="18636"/>
                </a:cubicBezTo>
                <a:cubicBezTo>
                  <a:pt x="16628" y="18640"/>
                  <a:pt x="16631" y="18649"/>
                  <a:pt x="16809" y="19023"/>
                </a:cubicBezTo>
                <a:cubicBezTo>
                  <a:pt x="16868" y="19148"/>
                  <a:pt x="17010" y="19377"/>
                  <a:pt x="17119" y="19544"/>
                </a:cubicBezTo>
                <a:cubicBezTo>
                  <a:pt x="17606" y="20294"/>
                  <a:pt x="18400" y="20885"/>
                  <a:pt x="19095" y="21010"/>
                </a:cubicBezTo>
                <a:cubicBezTo>
                  <a:pt x="19484" y="21080"/>
                  <a:pt x="20018" y="21022"/>
                  <a:pt x="20343" y="20865"/>
                </a:cubicBezTo>
                <a:cubicBezTo>
                  <a:pt x="20455" y="20811"/>
                  <a:pt x="20572" y="20756"/>
                  <a:pt x="20603" y="20756"/>
                </a:cubicBezTo>
                <a:cubicBezTo>
                  <a:pt x="20634" y="20756"/>
                  <a:pt x="20731" y="20703"/>
                  <a:pt x="20821" y="20635"/>
                </a:cubicBezTo>
                <a:cubicBezTo>
                  <a:pt x="20911" y="20566"/>
                  <a:pt x="21106" y="20434"/>
                  <a:pt x="21256" y="20332"/>
                </a:cubicBezTo>
                <a:cubicBezTo>
                  <a:pt x="21407" y="20229"/>
                  <a:pt x="21546" y="20095"/>
                  <a:pt x="21566" y="20041"/>
                </a:cubicBezTo>
                <a:cubicBezTo>
                  <a:pt x="21600" y="19950"/>
                  <a:pt x="21598" y="19949"/>
                  <a:pt x="21507" y="20005"/>
                </a:cubicBezTo>
                <a:cubicBezTo>
                  <a:pt x="21453" y="20039"/>
                  <a:pt x="21380" y="20100"/>
                  <a:pt x="21348" y="20138"/>
                </a:cubicBezTo>
                <a:cubicBezTo>
                  <a:pt x="21274" y="20227"/>
                  <a:pt x="20959" y="20396"/>
                  <a:pt x="20770" y="20453"/>
                </a:cubicBezTo>
                <a:cubicBezTo>
                  <a:pt x="20688" y="20477"/>
                  <a:pt x="20588" y="20522"/>
                  <a:pt x="20553" y="20550"/>
                </a:cubicBezTo>
                <a:cubicBezTo>
                  <a:pt x="20518" y="20577"/>
                  <a:pt x="20309" y="20646"/>
                  <a:pt x="20084" y="20707"/>
                </a:cubicBezTo>
                <a:cubicBezTo>
                  <a:pt x="19749" y="20798"/>
                  <a:pt x="19584" y="20812"/>
                  <a:pt x="19196" y="20792"/>
                </a:cubicBezTo>
                <a:cubicBezTo>
                  <a:pt x="18674" y="20765"/>
                  <a:pt x="18399" y="20663"/>
                  <a:pt x="18007" y="20344"/>
                </a:cubicBezTo>
                <a:cubicBezTo>
                  <a:pt x="17445" y="19886"/>
                  <a:pt x="16848" y="18980"/>
                  <a:pt x="16784" y="18490"/>
                </a:cubicBezTo>
                <a:cubicBezTo>
                  <a:pt x="16766" y="18350"/>
                  <a:pt x="16728" y="18281"/>
                  <a:pt x="16625" y="18187"/>
                </a:cubicBezTo>
                <a:cubicBezTo>
                  <a:pt x="16525" y="18096"/>
                  <a:pt x="16477" y="17992"/>
                  <a:pt x="16432" y="17812"/>
                </a:cubicBezTo>
                <a:cubicBezTo>
                  <a:pt x="16398" y="17678"/>
                  <a:pt x="16299" y="17335"/>
                  <a:pt x="16214" y="17048"/>
                </a:cubicBezTo>
                <a:cubicBezTo>
                  <a:pt x="16016" y="16375"/>
                  <a:pt x="15888" y="15855"/>
                  <a:pt x="15888" y="15728"/>
                </a:cubicBezTo>
                <a:cubicBezTo>
                  <a:pt x="15888" y="15673"/>
                  <a:pt x="15838" y="15410"/>
                  <a:pt x="15779" y="15146"/>
                </a:cubicBezTo>
                <a:cubicBezTo>
                  <a:pt x="15720" y="14882"/>
                  <a:pt x="15640" y="14423"/>
                  <a:pt x="15603" y="14128"/>
                </a:cubicBezTo>
                <a:cubicBezTo>
                  <a:pt x="15566" y="13833"/>
                  <a:pt x="15507" y="13471"/>
                  <a:pt x="15469" y="13316"/>
                </a:cubicBezTo>
                <a:cubicBezTo>
                  <a:pt x="15431" y="13162"/>
                  <a:pt x="15390" y="12911"/>
                  <a:pt x="15377" y="12771"/>
                </a:cubicBezTo>
                <a:cubicBezTo>
                  <a:pt x="15364" y="12631"/>
                  <a:pt x="15323" y="12309"/>
                  <a:pt x="15293" y="12044"/>
                </a:cubicBezTo>
                <a:cubicBezTo>
                  <a:pt x="15262" y="11760"/>
                  <a:pt x="15234" y="11092"/>
                  <a:pt x="15226" y="10420"/>
                </a:cubicBezTo>
                <a:cubicBezTo>
                  <a:pt x="15208" y="8879"/>
                  <a:pt x="15127" y="7593"/>
                  <a:pt x="15025" y="7319"/>
                </a:cubicBezTo>
                <a:cubicBezTo>
                  <a:pt x="14935" y="7074"/>
                  <a:pt x="14894" y="7016"/>
                  <a:pt x="14858" y="7100"/>
                </a:cubicBezTo>
                <a:cubicBezTo>
                  <a:pt x="14821" y="7182"/>
                  <a:pt x="14817" y="7725"/>
                  <a:pt x="14858" y="8312"/>
                </a:cubicBezTo>
                <a:cubicBezTo>
                  <a:pt x="15023" y="10696"/>
                  <a:pt x="15027" y="10806"/>
                  <a:pt x="14950" y="11438"/>
                </a:cubicBezTo>
                <a:cubicBezTo>
                  <a:pt x="14869" y="12102"/>
                  <a:pt x="14834" y="12308"/>
                  <a:pt x="14548" y="13486"/>
                </a:cubicBezTo>
                <a:cubicBezTo>
                  <a:pt x="14348" y="14308"/>
                  <a:pt x="13969" y="15436"/>
                  <a:pt x="13744" y="15897"/>
                </a:cubicBezTo>
                <a:cubicBezTo>
                  <a:pt x="13324" y="16755"/>
                  <a:pt x="12777" y="17279"/>
                  <a:pt x="12261" y="17327"/>
                </a:cubicBezTo>
                <a:cubicBezTo>
                  <a:pt x="11719" y="17377"/>
                  <a:pt x="11404" y="16984"/>
                  <a:pt x="11239" y="16043"/>
                </a:cubicBezTo>
                <a:cubicBezTo>
                  <a:pt x="11142" y="15491"/>
                  <a:pt x="11154" y="15348"/>
                  <a:pt x="11306" y="14795"/>
                </a:cubicBezTo>
                <a:cubicBezTo>
                  <a:pt x="11363" y="14587"/>
                  <a:pt x="11432" y="14317"/>
                  <a:pt x="11457" y="14189"/>
                </a:cubicBezTo>
                <a:cubicBezTo>
                  <a:pt x="11483" y="14060"/>
                  <a:pt x="11558" y="13718"/>
                  <a:pt x="11625" y="13437"/>
                </a:cubicBezTo>
                <a:cubicBezTo>
                  <a:pt x="11788" y="12753"/>
                  <a:pt x="11882" y="12274"/>
                  <a:pt x="11926" y="11935"/>
                </a:cubicBezTo>
                <a:cubicBezTo>
                  <a:pt x="12015" y="11266"/>
                  <a:pt x="12064" y="10815"/>
                  <a:pt x="12085" y="10529"/>
                </a:cubicBezTo>
                <a:cubicBezTo>
                  <a:pt x="12098" y="10361"/>
                  <a:pt x="12117" y="10153"/>
                  <a:pt x="12127" y="10069"/>
                </a:cubicBezTo>
                <a:cubicBezTo>
                  <a:pt x="12203" y="9427"/>
                  <a:pt x="12178" y="7124"/>
                  <a:pt x="12085" y="6240"/>
                </a:cubicBezTo>
                <a:cubicBezTo>
                  <a:pt x="12034" y="5750"/>
                  <a:pt x="11900" y="5638"/>
                  <a:pt x="11683" y="5901"/>
                </a:cubicBezTo>
                <a:cubicBezTo>
                  <a:pt x="11553" y="6059"/>
                  <a:pt x="11366" y="6593"/>
                  <a:pt x="11273" y="7088"/>
                </a:cubicBezTo>
                <a:cubicBezTo>
                  <a:pt x="11239" y="7271"/>
                  <a:pt x="11205" y="7438"/>
                  <a:pt x="11189" y="7464"/>
                </a:cubicBezTo>
                <a:cubicBezTo>
                  <a:pt x="11148" y="7531"/>
                  <a:pt x="11078" y="7262"/>
                  <a:pt x="11047" y="6907"/>
                </a:cubicBezTo>
                <a:cubicBezTo>
                  <a:pt x="10901" y="5224"/>
                  <a:pt x="10632" y="3902"/>
                  <a:pt x="10444" y="3902"/>
                </a:cubicBezTo>
                <a:cubicBezTo>
                  <a:pt x="10362" y="3902"/>
                  <a:pt x="10357" y="3913"/>
                  <a:pt x="10368" y="4180"/>
                </a:cubicBezTo>
                <a:cubicBezTo>
                  <a:pt x="10374" y="4363"/>
                  <a:pt x="10402" y="4489"/>
                  <a:pt x="10444" y="4556"/>
                </a:cubicBezTo>
                <a:cubicBezTo>
                  <a:pt x="10540" y="4710"/>
                  <a:pt x="10587" y="4862"/>
                  <a:pt x="10678" y="5319"/>
                </a:cubicBezTo>
                <a:cubicBezTo>
                  <a:pt x="10960" y="6727"/>
                  <a:pt x="11069" y="8531"/>
                  <a:pt x="10980" y="10408"/>
                </a:cubicBezTo>
                <a:cubicBezTo>
                  <a:pt x="10961" y="10815"/>
                  <a:pt x="10922" y="11604"/>
                  <a:pt x="10904" y="12165"/>
                </a:cubicBezTo>
                <a:cubicBezTo>
                  <a:pt x="10885" y="12726"/>
                  <a:pt x="10850" y="13381"/>
                  <a:pt x="10821" y="13619"/>
                </a:cubicBezTo>
                <a:cubicBezTo>
                  <a:pt x="10660" y="14921"/>
                  <a:pt x="10617" y="15183"/>
                  <a:pt x="10402" y="16139"/>
                </a:cubicBezTo>
                <a:cubicBezTo>
                  <a:pt x="10270" y="16727"/>
                  <a:pt x="10238" y="16825"/>
                  <a:pt x="10134" y="16927"/>
                </a:cubicBezTo>
                <a:cubicBezTo>
                  <a:pt x="9901" y="17154"/>
                  <a:pt x="9643" y="17006"/>
                  <a:pt x="9447" y="16551"/>
                </a:cubicBezTo>
                <a:cubicBezTo>
                  <a:pt x="9160" y="15885"/>
                  <a:pt x="8932" y="14286"/>
                  <a:pt x="8811" y="12092"/>
                </a:cubicBezTo>
                <a:cubicBezTo>
                  <a:pt x="8801" y="11910"/>
                  <a:pt x="8764" y="11515"/>
                  <a:pt x="8735" y="11220"/>
                </a:cubicBezTo>
                <a:cubicBezTo>
                  <a:pt x="8685" y="10694"/>
                  <a:pt x="8672" y="10330"/>
                  <a:pt x="8618" y="9003"/>
                </a:cubicBezTo>
                <a:cubicBezTo>
                  <a:pt x="8579" y="8043"/>
                  <a:pt x="8612" y="6138"/>
                  <a:pt x="8685" y="5477"/>
                </a:cubicBezTo>
                <a:cubicBezTo>
                  <a:pt x="8732" y="5056"/>
                  <a:pt x="8693" y="4678"/>
                  <a:pt x="8601" y="4653"/>
                </a:cubicBezTo>
                <a:cubicBezTo>
                  <a:pt x="8524" y="4631"/>
                  <a:pt x="8468" y="4917"/>
                  <a:pt x="8467" y="5343"/>
                </a:cubicBezTo>
                <a:cubicBezTo>
                  <a:pt x="8467" y="5520"/>
                  <a:pt x="8445" y="5853"/>
                  <a:pt x="8417" y="6083"/>
                </a:cubicBezTo>
                <a:cubicBezTo>
                  <a:pt x="8254" y="7433"/>
                  <a:pt x="8168" y="8451"/>
                  <a:pt x="8082" y="9948"/>
                </a:cubicBezTo>
                <a:cubicBezTo>
                  <a:pt x="8063" y="10271"/>
                  <a:pt x="8019" y="10955"/>
                  <a:pt x="7982" y="11475"/>
                </a:cubicBezTo>
                <a:cubicBezTo>
                  <a:pt x="7944" y="11994"/>
                  <a:pt x="7895" y="12742"/>
                  <a:pt x="7873" y="13135"/>
                </a:cubicBezTo>
                <a:cubicBezTo>
                  <a:pt x="7851" y="13527"/>
                  <a:pt x="7810" y="14118"/>
                  <a:pt x="7781" y="14455"/>
                </a:cubicBezTo>
                <a:cubicBezTo>
                  <a:pt x="7751" y="14792"/>
                  <a:pt x="7714" y="15229"/>
                  <a:pt x="7697" y="15425"/>
                </a:cubicBezTo>
                <a:cubicBezTo>
                  <a:pt x="7680" y="15622"/>
                  <a:pt x="7650" y="15903"/>
                  <a:pt x="7630" y="16043"/>
                </a:cubicBezTo>
                <a:cubicBezTo>
                  <a:pt x="7609" y="16184"/>
                  <a:pt x="7575" y="16431"/>
                  <a:pt x="7554" y="16600"/>
                </a:cubicBezTo>
                <a:cubicBezTo>
                  <a:pt x="7534" y="16768"/>
                  <a:pt x="7490" y="16947"/>
                  <a:pt x="7462" y="16988"/>
                </a:cubicBezTo>
                <a:cubicBezTo>
                  <a:pt x="7419" y="17051"/>
                  <a:pt x="7408" y="17028"/>
                  <a:pt x="7353" y="16854"/>
                </a:cubicBezTo>
                <a:cubicBezTo>
                  <a:pt x="7296" y="16671"/>
                  <a:pt x="7291" y="16430"/>
                  <a:pt x="7286" y="14104"/>
                </a:cubicBezTo>
                <a:cubicBezTo>
                  <a:pt x="7281" y="10988"/>
                  <a:pt x="7253" y="9700"/>
                  <a:pt x="7169" y="8155"/>
                </a:cubicBezTo>
                <a:cubicBezTo>
                  <a:pt x="7149" y="7776"/>
                  <a:pt x="7124" y="6972"/>
                  <a:pt x="7110" y="6361"/>
                </a:cubicBezTo>
                <a:cubicBezTo>
                  <a:pt x="7091" y="5489"/>
                  <a:pt x="7075" y="5234"/>
                  <a:pt x="7035" y="5186"/>
                </a:cubicBezTo>
                <a:cubicBezTo>
                  <a:pt x="6962" y="5098"/>
                  <a:pt x="6866" y="5198"/>
                  <a:pt x="6851" y="5380"/>
                </a:cubicBezTo>
                <a:cubicBezTo>
                  <a:pt x="6839" y="5521"/>
                  <a:pt x="6902" y="6418"/>
                  <a:pt x="7010" y="7803"/>
                </a:cubicBezTo>
                <a:cubicBezTo>
                  <a:pt x="7100" y="8948"/>
                  <a:pt x="7128" y="9687"/>
                  <a:pt x="7161" y="11269"/>
                </a:cubicBezTo>
                <a:cubicBezTo>
                  <a:pt x="7214" y="13803"/>
                  <a:pt x="7205" y="14358"/>
                  <a:pt x="7110" y="14358"/>
                </a:cubicBezTo>
                <a:cubicBezTo>
                  <a:pt x="7052" y="14358"/>
                  <a:pt x="6970" y="13901"/>
                  <a:pt x="6926" y="13341"/>
                </a:cubicBezTo>
                <a:cubicBezTo>
                  <a:pt x="6902" y="13033"/>
                  <a:pt x="6861" y="12563"/>
                  <a:pt x="6834" y="12311"/>
                </a:cubicBezTo>
                <a:cubicBezTo>
                  <a:pt x="6685" y="10915"/>
                  <a:pt x="6632" y="10435"/>
                  <a:pt x="6583" y="10021"/>
                </a:cubicBezTo>
                <a:cubicBezTo>
                  <a:pt x="6553" y="9768"/>
                  <a:pt x="6514" y="9301"/>
                  <a:pt x="6507" y="8978"/>
                </a:cubicBezTo>
                <a:cubicBezTo>
                  <a:pt x="6487" y="8150"/>
                  <a:pt x="6430" y="7051"/>
                  <a:pt x="6390" y="6810"/>
                </a:cubicBezTo>
                <a:cubicBezTo>
                  <a:pt x="6372" y="6697"/>
                  <a:pt x="6357" y="6512"/>
                  <a:pt x="6357" y="6410"/>
                </a:cubicBezTo>
                <a:cubicBezTo>
                  <a:pt x="6356" y="6308"/>
                  <a:pt x="6321" y="6074"/>
                  <a:pt x="6281" y="5889"/>
                </a:cubicBezTo>
                <a:cubicBezTo>
                  <a:pt x="6227" y="5632"/>
                  <a:pt x="6197" y="5562"/>
                  <a:pt x="6147" y="5562"/>
                </a:cubicBezTo>
                <a:cubicBezTo>
                  <a:pt x="6111" y="5562"/>
                  <a:pt x="6067" y="5591"/>
                  <a:pt x="6055" y="5634"/>
                </a:cubicBezTo>
                <a:cubicBezTo>
                  <a:pt x="6044" y="5678"/>
                  <a:pt x="6058" y="6367"/>
                  <a:pt x="6080" y="7173"/>
                </a:cubicBezTo>
                <a:cubicBezTo>
                  <a:pt x="6170" y="10468"/>
                  <a:pt x="6095" y="11817"/>
                  <a:pt x="5837" y="11596"/>
                </a:cubicBezTo>
                <a:cubicBezTo>
                  <a:pt x="5723" y="11499"/>
                  <a:pt x="5561" y="11098"/>
                  <a:pt x="5444" y="10626"/>
                </a:cubicBezTo>
                <a:cubicBezTo>
                  <a:pt x="5351" y="10253"/>
                  <a:pt x="4855" y="7511"/>
                  <a:pt x="4732" y="6701"/>
                </a:cubicBezTo>
                <a:cubicBezTo>
                  <a:pt x="4661" y="6231"/>
                  <a:pt x="4521" y="5603"/>
                  <a:pt x="4380" y="5101"/>
                </a:cubicBezTo>
                <a:cubicBezTo>
                  <a:pt x="4297" y="4807"/>
                  <a:pt x="4206" y="4469"/>
                  <a:pt x="4179" y="4362"/>
                </a:cubicBezTo>
                <a:cubicBezTo>
                  <a:pt x="4091" y="4011"/>
                  <a:pt x="3981" y="3810"/>
                  <a:pt x="3903" y="3853"/>
                </a:cubicBezTo>
                <a:cubicBezTo>
                  <a:pt x="3825" y="3896"/>
                  <a:pt x="3775" y="3728"/>
                  <a:pt x="3710" y="3199"/>
                </a:cubicBezTo>
                <a:cubicBezTo>
                  <a:pt x="3479" y="1323"/>
                  <a:pt x="3108" y="94"/>
                  <a:pt x="2747" y="12"/>
                </a:cubicBezTo>
                <a:cubicBezTo>
                  <a:pt x="2717" y="6"/>
                  <a:pt x="2693" y="0"/>
                  <a:pt x="2672" y="0"/>
                </a:cubicBezTo>
                <a:close/>
                <a:moveTo>
                  <a:pt x="11792" y="6482"/>
                </a:moveTo>
                <a:cubicBezTo>
                  <a:pt x="11811" y="6480"/>
                  <a:pt x="11829" y="6503"/>
                  <a:pt x="11859" y="6543"/>
                </a:cubicBezTo>
                <a:cubicBezTo>
                  <a:pt x="11959" y="6674"/>
                  <a:pt x="12020" y="8241"/>
                  <a:pt x="11968" y="9294"/>
                </a:cubicBezTo>
                <a:cubicBezTo>
                  <a:pt x="11918" y="10330"/>
                  <a:pt x="11824" y="11442"/>
                  <a:pt x="11759" y="11753"/>
                </a:cubicBezTo>
                <a:cubicBezTo>
                  <a:pt x="11741" y="11837"/>
                  <a:pt x="11698" y="12055"/>
                  <a:pt x="11667" y="12238"/>
                </a:cubicBezTo>
                <a:cubicBezTo>
                  <a:pt x="11635" y="12420"/>
                  <a:pt x="11555" y="12805"/>
                  <a:pt x="11491" y="13086"/>
                </a:cubicBezTo>
                <a:cubicBezTo>
                  <a:pt x="11426" y="13367"/>
                  <a:pt x="11353" y="13684"/>
                  <a:pt x="11332" y="13801"/>
                </a:cubicBezTo>
                <a:cubicBezTo>
                  <a:pt x="11310" y="13918"/>
                  <a:pt x="11260" y="14074"/>
                  <a:pt x="11223" y="14140"/>
                </a:cubicBezTo>
                <a:cubicBezTo>
                  <a:pt x="11157" y="14257"/>
                  <a:pt x="11159" y="14252"/>
                  <a:pt x="11131" y="14152"/>
                </a:cubicBezTo>
                <a:cubicBezTo>
                  <a:pt x="11089" y="14007"/>
                  <a:pt x="11098" y="11984"/>
                  <a:pt x="11147" y="10808"/>
                </a:cubicBezTo>
                <a:cubicBezTo>
                  <a:pt x="11201" y="9514"/>
                  <a:pt x="11282" y="8549"/>
                  <a:pt x="11373" y="8009"/>
                </a:cubicBezTo>
                <a:cubicBezTo>
                  <a:pt x="11412" y="7771"/>
                  <a:pt x="11451" y="7469"/>
                  <a:pt x="11466" y="7343"/>
                </a:cubicBezTo>
                <a:cubicBezTo>
                  <a:pt x="11501" y="7047"/>
                  <a:pt x="11621" y="6679"/>
                  <a:pt x="11717" y="6555"/>
                </a:cubicBezTo>
                <a:cubicBezTo>
                  <a:pt x="11752" y="6510"/>
                  <a:pt x="11774" y="6483"/>
                  <a:pt x="11792" y="6482"/>
                </a:cubicBezTo>
                <a:close/>
                <a:moveTo>
                  <a:pt x="3978" y="7912"/>
                </a:moveTo>
                <a:cubicBezTo>
                  <a:pt x="4010" y="7897"/>
                  <a:pt x="4040" y="8001"/>
                  <a:pt x="4037" y="8251"/>
                </a:cubicBezTo>
                <a:cubicBezTo>
                  <a:pt x="4035" y="8379"/>
                  <a:pt x="4046" y="8555"/>
                  <a:pt x="4062" y="8639"/>
                </a:cubicBezTo>
                <a:cubicBezTo>
                  <a:pt x="4088" y="8775"/>
                  <a:pt x="4102" y="9085"/>
                  <a:pt x="4146" y="10093"/>
                </a:cubicBezTo>
                <a:cubicBezTo>
                  <a:pt x="4152" y="10248"/>
                  <a:pt x="4168" y="10529"/>
                  <a:pt x="4179" y="10711"/>
                </a:cubicBezTo>
                <a:cubicBezTo>
                  <a:pt x="4202" y="11089"/>
                  <a:pt x="4219" y="11456"/>
                  <a:pt x="4271" y="13001"/>
                </a:cubicBezTo>
                <a:cubicBezTo>
                  <a:pt x="4308" y="14072"/>
                  <a:pt x="4320" y="14454"/>
                  <a:pt x="4355" y="15946"/>
                </a:cubicBezTo>
                <a:cubicBezTo>
                  <a:pt x="4372" y="16643"/>
                  <a:pt x="4353" y="16799"/>
                  <a:pt x="4280" y="16660"/>
                </a:cubicBezTo>
                <a:cubicBezTo>
                  <a:pt x="4207" y="16523"/>
                  <a:pt x="4056" y="15447"/>
                  <a:pt x="4020" y="14795"/>
                </a:cubicBezTo>
                <a:cubicBezTo>
                  <a:pt x="3999" y="14417"/>
                  <a:pt x="3978" y="14051"/>
                  <a:pt x="3970" y="13995"/>
                </a:cubicBezTo>
                <a:cubicBezTo>
                  <a:pt x="3906" y="13580"/>
                  <a:pt x="3860" y="9595"/>
                  <a:pt x="3903" y="8312"/>
                </a:cubicBezTo>
                <a:cubicBezTo>
                  <a:pt x="3911" y="8060"/>
                  <a:pt x="3947" y="7927"/>
                  <a:pt x="3978" y="7912"/>
                </a:cubicBezTo>
                <a:close/>
                <a:moveTo>
                  <a:pt x="8358" y="9039"/>
                </a:moveTo>
                <a:cubicBezTo>
                  <a:pt x="8407" y="9065"/>
                  <a:pt x="8433" y="9313"/>
                  <a:pt x="8451" y="9875"/>
                </a:cubicBezTo>
                <a:cubicBezTo>
                  <a:pt x="8472" y="10534"/>
                  <a:pt x="8494" y="10821"/>
                  <a:pt x="8559" y="11305"/>
                </a:cubicBezTo>
                <a:cubicBezTo>
                  <a:pt x="8568" y="11369"/>
                  <a:pt x="8582" y="11640"/>
                  <a:pt x="8593" y="11899"/>
                </a:cubicBezTo>
                <a:cubicBezTo>
                  <a:pt x="8604" y="12157"/>
                  <a:pt x="8625" y="12536"/>
                  <a:pt x="8635" y="12747"/>
                </a:cubicBezTo>
                <a:cubicBezTo>
                  <a:pt x="8657" y="13221"/>
                  <a:pt x="8820" y="14825"/>
                  <a:pt x="8861" y="14964"/>
                </a:cubicBezTo>
                <a:cubicBezTo>
                  <a:pt x="8877" y="15020"/>
                  <a:pt x="8913" y="15202"/>
                  <a:pt x="8936" y="15364"/>
                </a:cubicBezTo>
                <a:cubicBezTo>
                  <a:pt x="8955" y="15489"/>
                  <a:pt x="8956" y="15573"/>
                  <a:pt x="8953" y="15631"/>
                </a:cubicBezTo>
                <a:cubicBezTo>
                  <a:pt x="8977" y="15782"/>
                  <a:pt x="9001" y="15932"/>
                  <a:pt x="9020" y="16055"/>
                </a:cubicBezTo>
                <a:cubicBezTo>
                  <a:pt x="9058" y="16295"/>
                  <a:pt x="9123" y="16522"/>
                  <a:pt x="9213" y="16721"/>
                </a:cubicBezTo>
                <a:cubicBezTo>
                  <a:pt x="9288" y="16889"/>
                  <a:pt x="9355" y="17045"/>
                  <a:pt x="9355" y="17060"/>
                </a:cubicBezTo>
                <a:cubicBezTo>
                  <a:pt x="9355" y="17114"/>
                  <a:pt x="9585" y="17386"/>
                  <a:pt x="9631" y="17388"/>
                </a:cubicBezTo>
                <a:cubicBezTo>
                  <a:pt x="9728" y="17392"/>
                  <a:pt x="9883" y="17547"/>
                  <a:pt x="9883" y="17642"/>
                </a:cubicBezTo>
                <a:cubicBezTo>
                  <a:pt x="9883" y="17776"/>
                  <a:pt x="9678" y="18385"/>
                  <a:pt x="9598" y="18490"/>
                </a:cubicBezTo>
                <a:cubicBezTo>
                  <a:pt x="9561" y="18538"/>
                  <a:pt x="9433" y="18598"/>
                  <a:pt x="9296" y="18623"/>
                </a:cubicBezTo>
                <a:cubicBezTo>
                  <a:pt x="9164" y="18647"/>
                  <a:pt x="8903" y="18698"/>
                  <a:pt x="8719" y="18745"/>
                </a:cubicBezTo>
                <a:cubicBezTo>
                  <a:pt x="8052" y="18915"/>
                  <a:pt x="8087" y="18936"/>
                  <a:pt x="8015" y="18454"/>
                </a:cubicBezTo>
                <a:cubicBezTo>
                  <a:pt x="7964" y="18110"/>
                  <a:pt x="7922" y="18112"/>
                  <a:pt x="7889" y="18466"/>
                </a:cubicBezTo>
                <a:cubicBezTo>
                  <a:pt x="7844" y="18964"/>
                  <a:pt x="7720" y="18886"/>
                  <a:pt x="7613" y="18284"/>
                </a:cubicBezTo>
                <a:cubicBezTo>
                  <a:pt x="7559" y="17979"/>
                  <a:pt x="7552" y="17962"/>
                  <a:pt x="7638" y="17581"/>
                </a:cubicBezTo>
                <a:cubicBezTo>
                  <a:pt x="7687" y="17367"/>
                  <a:pt x="7730" y="17071"/>
                  <a:pt x="7730" y="16939"/>
                </a:cubicBezTo>
                <a:cubicBezTo>
                  <a:pt x="7731" y="16807"/>
                  <a:pt x="7745" y="16600"/>
                  <a:pt x="7764" y="16479"/>
                </a:cubicBezTo>
                <a:cubicBezTo>
                  <a:pt x="7783" y="16358"/>
                  <a:pt x="7828" y="15964"/>
                  <a:pt x="7856" y="15594"/>
                </a:cubicBezTo>
                <a:cubicBezTo>
                  <a:pt x="7884" y="15224"/>
                  <a:pt x="7927" y="14667"/>
                  <a:pt x="7956" y="14358"/>
                </a:cubicBezTo>
                <a:cubicBezTo>
                  <a:pt x="7986" y="14050"/>
                  <a:pt x="8035" y="13322"/>
                  <a:pt x="8065" y="12747"/>
                </a:cubicBezTo>
                <a:cubicBezTo>
                  <a:pt x="8095" y="12172"/>
                  <a:pt x="8137" y="11497"/>
                  <a:pt x="8157" y="11244"/>
                </a:cubicBezTo>
                <a:cubicBezTo>
                  <a:pt x="8161" y="11202"/>
                  <a:pt x="8162" y="11145"/>
                  <a:pt x="8166" y="11099"/>
                </a:cubicBezTo>
                <a:cubicBezTo>
                  <a:pt x="8164" y="11037"/>
                  <a:pt x="8166" y="10981"/>
                  <a:pt x="8174" y="10881"/>
                </a:cubicBezTo>
                <a:cubicBezTo>
                  <a:pt x="8180" y="10810"/>
                  <a:pt x="8183" y="10778"/>
                  <a:pt x="8191" y="10735"/>
                </a:cubicBezTo>
                <a:cubicBezTo>
                  <a:pt x="8228" y="10187"/>
                  <a:pt x="8260" y="9600"/>
                  <a:pt x="8258" y="9427"/>
                </a:cubicBezTo>
                <a:cubicBezTo>
                  <a:pt x="8258" y="9391"/>
                  <a:pt x="8262" y="9350"/>
                  <a:pt x="8266" y="9318"/>
                </a:cubicBezTo>
                <a:cubicBezTo>
                  <a:pt x="8275" y="9200"/>
                  <a:pt x="8286" y="9112"/>
                  <a:pt x="8300" y="9088"/>
                </a:cubicBezTo>
                <a:cubicBezTo>
                  <a:pt x="8322" y="9050"/>
                  <a:pt x="8342" y="9031"/>
                  <a:pt x="8358" y="9039"/>
                </a:cubicBezTo>
                <a:close/>
                <a:moveTo>
                  <a:pt x="15025" y="12444"/>
                </a:moveTo>
                <a:cubicBezTo>
                  <a:pt x="15076" y="12420"/>
                  <a:pt x="15122" y="12628"/>
                  <a:pt x="15226" y="13292"/>
                </a:cubicBezTo>
                <a:cubicBezTo>
                  <a:pt x="15292" y="13711"/>
                  <a:pt x="15377" y="14231"/>
                  <a:pt x="15419" y="14455"/>
                </a:cubicBezTo>
                <a:cubicBezTo>
                  <a:pt x="15460" y="14680"/>
                  <a:pt x="15502" y="14908"/>
                  <a:pt x="15511" y="14964"/>
                </a:cubicBezTo>
                <a:cubicBezTo>
                  <a:pt x="15549" y="15208"/>
                  <a:pt x="15700" y="15947"/>
                  <a:pt x="15737" y="16079"/>
                </a:cubicBezTo>
                <a:cubicBezTo>
                  <a:pt x="15759" y="16158"/>
                  <a:pt x="15779" y="16255"/>
                  <a:pt x="15779" y="16285"/>
                </a:cubicBezTo>
                <a:cubicBezTo>
                  <a:pt x="15779" y="16315"/>
                  <a:pt x="15808" y="16436"/>
                  <a:pt x="15846" y="16551"/>
                </a:cubicBezTo>
                <a:cubicBezTo>
                  <a:pt x="15884" y="16667"/>
                  <a:pt x="15956" y="16903"/>
                  <a:pt x="16005" y="17085"/>
                </a:cubicBezTo>
                <a:cubicBezTo>
                  <a:pt x="16054" y="17268"/>
                  <a:pt x="16123" y="17520"/>
                  <a:pt x="16164" y="17642"/>
                </a:cubicBezTo>
                <a:cubicBezTo>
                  <a:pt x="16296" y="18032"/>
                  <a:pt x="16301" y="18030"/>
                  <a:pt x="15586" y="18042"/>
                </a:cubicBezTo>
                <a:cubicBezTo>
                  <a:pt x="14654" y="18057"/>
                  <a:pt x="13388" y="18108"/>
                  <a:pt x="13166" y="18139"/>
                </a:cubicBezTo>
                <a:cubicBezTo>
                  <a:pt x="13059" y="18153"/>
                  <a:pt x="12621" y="18184"/>
                  <a:pt x="12194" y="18211"/>
                </a:cubicBezTo>
                <a:cubicBezTo>
                  <a:pt x="11767" y="18239"/>
                  <a:pt x="11287" y="18268"/>
                  <a:pt x="11122" y="18284"/>
                </a:cubicBezTo>
                <a:cubicBezTo>
                  <a:pt x="10957" y="18300"/>
                  <a:pt x="10684" y="18347"/>
                  <a:pt x="10519" y="18381"/>
                </a:cubicBezTo>
                <a:cubicBezTo>
                  <a:pt x="10133" y="18461"/>
                  <a:pt x="10044" y="18427"/>
                  <a:pt x="10050" y="18224"/>
                </a:cubicBezTo>
                <a:cubicBezTo>
                  <a:pt x="10057" y="17978"/>
                  <a:pt x="10295" y="17297"/>
                  <a:pt x="10435" y="17121"/>
                </a:cubicBezTo>
                <a:cubicBezTo>
                  <a:pt x="10504" y="17034"/>
                  <a:pt x="10636" y="16796"/>
                  <a:pt x="10729" y="16600"/>
                </a:cubicBezTo>
                <a:cubicBezTo>
                  <a:pt x="10916" y="16200"/>
                  <a:pt x="11010" y="16136"/>
                  <a:pt x="11047" y="16394"/>
                </a:cubicBezTo>
                <a:cubicBezTo>
                  <a:pt x="11117" y="16884"/>
                  <a:pt x="11401" y="17390"/>
                  <a:pt x="11734" y="17618"/>
                </a:cubicBezTo>
                <a:cubicBezTo>
                  <a:pt x="12339" y="18031"/>
                  <a:pt x="13279" y="17410"/>
                  <a:pt x="13836" y="16224"/>
                </a:cubicBezTo>
                <a:cubicBezTo>
                  <a:pt x="14210" y="15427"/>
                  <a:pt x="14479" y="14588"/>
                  <a:pt x="14816" y="13183"/>
                </a:cubicBezTo>
                <a:cubicBezTo>
                  <a:pt x="14903" y="12818"/>
                  <a:pt x="14991" y="12495"/>
                  <a:pt x="15008" y="12468"/>
                </a:cubicBezTo>
                <a:cubicBezTo>
                  <a:pt x="15016" y="12456"/>
                  <a:pt x="15018" y="12447"/>
                  <a:pt x="15025" y="12444"/>
                </a:cubicBezTo>
                <a:close/>
                <a:moveTo>
                  <a:pt x="10863" y="14964"/>
                </a:moveTo>
                <a:cubicBezTo>
                  <a:pt x="10875" y="14969"/>
                  <a:pt x="10887" y="14992"/>
                  <a:pt x="10904" y="15037"/>
                </a:cubicBezTo>
                <a:cubicBezTo>
                  <a:pt x="10953" y="15170"/>
                  <a:pt x="10930" y="15385"/>
                  <a:pt x="10829" y="15691"/>
                </a:cubicBezTo>
                <a:cubicBezTo>
                  <a:pt x="10749" y="15931"/>
                  <a:pt x="10685" y="16014"/>
                  <a:pt x="10645" y="15921"/>
                </a:cubicBezTo>
                <a:cubicBezTo>
                  <a:pt x="10615" y="15852"/>
                  <a:pt x="10762" y="15088"/>
                  <a:pt x="10821" y="15001"/>
                </a:cubicBezTo>
                <a:cubicBezTo>
                  <a:pt x="10841" y="14972"/>
                  <a:pt x="10850" y="14959"/>
                  <a:pt x="10863" y="14964"/>
                </a:cubicBezTo>
                <a:close/>
                <a:moveTo>
                  <a:pt x="9104" y="19144"/>
                </a:moveTo>
                <a:cubicBezTo>
                  <a:pt x="9187" y="19151"/>
                  <a:pt x="9230" y="19181"/>
                  <a:pt x="9238" y="19241"/>
                </a:cubicBezTo>
                <a:cubicBezTo>
                  <a:pt x="9260" y="19410"/>
                  <a:pt x="8795" y="20040"/>
                  <a:pt x="8400" y="20368"/>
                </a:cubicBezTo>
                <a:cubicBezTo>
                  <a:pt x="8225" y="20514"/>
                  <a:pt x="7668" y="20819"/>
                  <a:pt x="7412" y="20913"/>
                </a:cubicBezTo>
                <a:cubicBezTo>
                  <a:pt x="6806" y="21136"/>
                  <a:pt x="6838" y="21124"/>
                  <a:pt x="6139" y="21241"/>
                </a:cubicBezTo>
                <a:cubicBezTo>
                  <a:pt x="5726" y="21311"/>
                  <a:pt x="5345" y="21328"/>
                  <a:pt x="4338" y="21289"/>
                </a:cubicBezTo>
                <a:cubicBezTo>
                  <a:pt x="4036" y="21277"/>
                  <a:pt x="3917" y="21245"/>
                  <a:pt x="3886" y="21192"/>
                </a:cubicBezTo>
                <a:cubicBezTo>
                  <a:pt x="3828" y="21090"/>
                  <a:pt x="3853" y="21051"/>
                  <a:pt x="4104" y="20853"/>
                </a:cubicBezTo>
                <a:cubicBezTo>
                  <a:pt x="4501" y="20539"/>
                  <a:pt x="5291" y="20147"/>
                  <a:pt x="6022" y="19896"/>
                </a:cubicBezTo>
                <a:cubicBezTo>
                  <a:pt x="6663" y="19677"/>
                  <a:pt x="6764" y="19639"/>
                  <a:pt x="7152" y="19556"/>
                </a:cubicBezTo>
                <a:cubicBezTo>
                  <a:pt x="7528" y="19476"/>
                  <a:pt x="7680" y="19477"/>
                  <a:pt x="7806" y="19556"/>
                </a:cubicBezTo>
                <a:cubicBezTo>
                  <a:pt x="7839" y="19577"/>
                  <a:pt x="7913" y="19535"/>
                  <a:pt x="7990" y="19459"/>
                </a:cubicBezTo>
                <a:cubicBezTo>
                  <a:pt x="8068" y="19383"/>
                  <a:pt x="8197" y="19320"/>
                  <a:pt x="8308" y="19302"/>
                </a:cubicBezTo>
                <a:cubicBezTo>
                  <a:pt x="8410" y="19285"/>
                  <a:pt x="8603" y="19235"/>
                  <a:pt x="8744" y="19193"/>
                </a:cubicBezTo>
                <a:cubicBezTo>
                  <a:pt x="8899" y="19146"/>
                  <a:pt x="9020" y="19137"/>
                  <a:pt x="9104" y="19144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43" name="CuadroTexto 9"/>
          <p:cNvSpPr txBox="1"/>
          <p:nvPr/>
        </p:nvSpPr>
        <p:spPr>
          <a:xfrm>
            <a:off x="67985" y="2407680"/>
            <a:ext cx="1561521" cy="614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1000"/>
            </a:pPr>
          </a:p>
          <a:p>
            <a:pPr>
              <a:defRPr b="1" sz="900"/>
            </a:pPr>
            <a:r>
              <a:t>Chair: Manuel Rigo (Spain)</a:t>
            </a:r>
          </a:p>
          <a:p>
            <a:pPr>
              <a:defRPr b="1" sz="900"/>
            </a:pPr>
            <a:r>
              <a:t>Co-Chair: Mina Jelacic (Serbia)</a:t>
            </a:r>
          </a:p>
          <a:p>
            <a:pPr>
              <a:defRPr b="1" sz="900"/>
            </a:pPr>
            <a:r>
              <a:t>Teachers by Countries </a:t>
            </a:r>
          </a:p>
          <a:p>
            <a:pPr>
              <a:defRPr b="1" sz="900"/>
            </a:pPr>
            <a:r>
              <a:t>Australia</a:t>
            </a:r>
          </a:p>
          <a:p>
            <a:pPr>
              <a:defRPr sz="900"/>
            </a:pPr>
            <a:r>
              <a:t>Rebecca Harding</a:t>
            </a:r>
          </a:p>
          <a:p>
            <a:pPr>
              <a:defRPr sz="900"/>
            </a:pPr>
            <a:r>
              <a:t>Larry Cohen</a:t>
            </a:r>
          </a:p>
          <a:p>
            <a:pPr>
              <a:defRPr b="1" sz="900"/>
            </a:pPr>
            <a:r>
              <a:t>Bulgaria</a:t>
            </a:r>
          </a:p>
          <a:p>
            <a:pPr>
              <a:defRPr sz="900"/>
            </a:pPr>
            <a:r>
              <a:t>Borislav Chongov</a:t>
            </a:r>
          </a:p>
          <a:p>
            <a:pPr>
              <a:defRPr b="1" sz="900"/>
            </a:pPr>
            <a:r>
              <a:t>France</a:t>
            </a:r>
          </a:p>
          <a:p>
            <a:pPr>
              <a:defRPr sz="900"/>
            </a:pPr>
            <a:r>
              <a:t>Sonia Mart</a:t>
            </a:r>
            <a:r>
              <a:t>ínez</a:t>
            </a:r>
          </a:p>
          <a:p>
            <a:pPr>
              <a:defRPr sz="900"/>
            </a:pPr>
            <a:r>
              <a:t>Rebecca Sauvagnac</a:t>
            </a:r>
          </a:p>
          <a:p>
            <a:pPr>
              <a:defRPr b="1" sz="900"/>
            </a:pPr>
            <a:r>
              <a:t>Greece</a:t>
            </a:r>
          </a:p>
          <a:p>
            <a:pPr>
              <a:defRPr sz="900"/>
            </a:pPr>
            <a:r>
              <a:t>Nikos Karavidas</a:t>
            </a:r>
          </a:p>
          <a:p>
            <a:pPr>
              <a:defRPr b="1" sz="900"/>
            </a:pPr>
            <a:r>
              <a:t>Israel </a:t>
            </a:r>
          </a:p>
          <a:p>
            <a:pPr>
              <a:defRPr sz="900"/>
            </a:pPr>
            <a:r>
              <a:t>Iris Braz</a:t>
            </a:r>
          </a:p>
          <a:p>
            <a:pPr>
              <a:defRPr sz="900"/>
            </a:pPr>
            <a:r>
              <a:t>Dror Levi</a:t>
            </a:r>
          </a:p>
          <a:p>
            <a:pPr>
              <a:defRPr sz="900"/>
            </a:pPr>
            <a:r>
              <a:t>Lior Neuhaus-Sulam</a:t>
            </a:r>
          </a:p>
          <a:p>
            <a:pPr>
              <a:defRPr sz="900"/>
            </a:pPr>
            <a:r>
              <a:t>Tamar Neuhaus</a:t>
            </a:r>
          </a:p>
          <a:p>
            <a:pPr>
              <a:defRPr sz="900"/>
            </a:pPr>
            <a:r>
              <a:t>Liat Sadot</a:t>
            </a:r>
          </a:p>
          <a:p>
            <a:pPr>
              <a:defRPr b="1" sz="900"/>
            </a:pPr>
            <a:r>
              <a:t>Poland</a:t>
            </a:r>
          </a:p>
          <a:p>
            <a:pPr>
              <a:defRPr sz="900"/>
            </a:pPr>
            <a:r>
              <a:t>Mateus Kozinoga</a:t>
            </a:r>
          </a:p>
          <a:p>
            <a:pPr>
              <a:defRPr b="1" sz="900"/>
            </a:pPr>
            <a:r>
              <a:t>Spain</a:t>
            </a:r>
          </a:p>
          <a:p>
            <a:pPr>
              <a:defRPr sz="900"/>
            </a:pPr>
            <a:r>
              <a:t>Garikoitz Aristegui </a:t>
            </a:r>
          </a:p>
          <a:p>
            <a:pPr>
              <a:defRPr sz="900"/>
            </a:pPr>
            <a:r>
              <a:t>Sonia Martínez</a:t>
            </a:r>
          </a:p>
          <a:p>
            <a:pPr>
              <a:defRPr sz="900"/>
            </a:pPr>
            <a:r>
              <a:t>Nuria Puigdevall</a:t>
            </a:r>
          </a:p>
          <a:p>
            <a:pPr>
              <a:defRPr sz="900"/>
            </a:pPr>
            <a:r>
              <a:t>Manuel Rigo</a:t>
            </a:r>
          </a:p>
          <a:p>
            <a:pPr>
              <a:defRPr sz="900"/>
            </a:pPr>
            <a:r>
              <a:t>Mónica Villagrasa</a:t>
            </a:r>
          </a:p>
          <a:p>
            <a:pPr>
              <a:defRPr b="1" sz="900"/>
            </a:pPr>
            <a:r>
              <a:t>Taiwan</a:t>
            </a:r>
          </a:p>
          <a:p>
            <a:pPr>
              <a:defRPr sz="900"/>
            </a:pPr>
            <a:r>
              <a:t>Chin-Yen, Tseng</a:t>
            </a:r>
          </a:p>
          <a:p>
            <a:pPr>
              <a:defRPr sz="900"/>
            </a:pPr>
            <a:r>
              <a:t>Yumin, Ding</a:t>
            </a:r>
          </a:p>
          <a:p>
            <a:pPr>
              <a:defRPr b="1" sz="900"/>
            </a:pPr>
            <a:r>
              <a:t>The Netherlands</a:t>
            </a:r>
          </a:p>
          <a:p>
            <a:pPr>
              <a:defRPr sz="900"/>
            </a:pPr>
            <a:r>
              <a:t>Marjan De Jonge</a:t>
            </a:r>
          </a:p>
          <a:p>
            <a:pPr>
              <a:defRPr sz="900"/>
            </a:pPr>
            <a:r>
              <a:t>Ilse de Wilde-Kramer</a:t>
            </a:r>
          </a:p>
          <a:p>
            <a:pPr>
              <a:defRPr sz="900">
                <a:solidFill>
                  <a:srgbClr val="333333"/>
                </a:solidFill>
              </a:defRPr>
            </a:pPr>
            <a:r>
              <a:t>Mariëtte Zoer</a:t>
            </a:r>
          </a:p>
          <a:p>
            <a:pPr>
              <a:defRPr b="1" sz="900"/>
            </a:pPr>
            <a:r>
              <a:t>USA</a:t>
            </a:r>
          </a:p>
          <a:p>
            <a:pPr>
              <a:defRPr sz="900"/>
            </a:pPr>
            <a:r>
              <a:t>Beth Janssen</a:t>
            </a:r>
          </a:p>
          <a:p>
            <a:pPr>
              <a:defRPr sz="900"/>
            </a:pPr>
            <a:r>
              <a:t>Cindy Marti</a:t>
            </a:r>
          </a:p>
          <a:p>
            <a:pPr>
              <a:defRPr sz="900"/>
            </a:pPr>
            <a:r>
              <a:t>Patti Orthwein</a:t>
            </a:r>
          </a:p>
          <a:p>
            <a:pPr>
              <a:defRPr sz="900"/>
            </a:pPr>
            <a:r>
              <a:t>Amy Sbihli</a:t>
            </a:r>
          </a:p>
          <a:p>
            <a:pPr>
              <a:defRPr b="1" sz="900"/>
            </a:pPr>
            <a:r>
              <a:t>Latino America</a:t>
            </a:r>
          </a:p>
          <a:p>
            <a:pPr>
              <a:defRPr sz="900"/>
            </a:pPr>
            <a:r>
              <a:t>Garikoitz Aristegui</a:t>
            </a:r>
            <a:endParaRPr sz="1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adroTexto 18"/>
          <p:cNvSpPr txBox="1"/>
          <p:nvPr/>
        </p:nvSpPr>
        <p:spPr>
          <a:xfrm>
            <a:off x="1236238" y="3319462"/>
            <a:ext cx="4385524" cy="19964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Base Course Certificate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/>
            <a:r>
              <a:t>Online Base Level Course:  Knowledge on Scoliosis and other Spinal Disorders</a:t>
            </a:r>
          </a:p>
        </p:txBody>
      </p:sp>
      <p:sp>
        <p:nvSpPr>
          <p:cNvPr id="146" name="ON-LINE…"/>
          <p:cNvSpPr txBox="1"/>
          <p:nvPr/>
        </p:nvSpPr>
        <p:spPr>
          <a:xfrm>
            <a:off x="2616852" y="1365673"/>
            <a:ext cx="1724786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500"/>
            </a:pPr>
            <a:r>
              <a:t>ON-LINE</a:t>
            </a:r>
          </a:p>
          <a:p>
            <a:pPr>
              <a:defRPr sz="3500"/>
            </a:pPr>
          </a:p>
          <a:p>
            <a:pPr>
              <a:defRPr sz="3500"/>
            </a:pPr>
            <a:r>
              <a:t>English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1"/>
            <a:ext cx="1505013" cy="196578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Text Box 5"/>
          <p:cNvSpPr txBox="1"/>
          <p:nvPr/>
        </p:nvSpPr>
        <p:spPr>
          <a:xfrm>
            <a:off x="102038" y="8913168"/>
            <a:ext cx="6586338" cy="21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800">
                <a:solidFill>
                  <a:srgbClr val="000066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Barcelona Scoliosis Physical Therapy School B67554741  Vía Augusta 185, entresuelo D. 08021 Barcelona, Spain </a:t>
            </a:r>
            <a:r>
              <a:rPr b="1"/>
              <a:t>www.bspts.net </a:t>
            </a:r>
            <a:r>
              <a:rPr sz="900"/>
              <a:t>&lt; monica@bspts.net  gari @bspts.net&gt;</a:t>
            </a:r>
          </a:p>
        </p:txBody>
      </p:sp>
      <p:sp>
        <p:nvSpPr>
          <p:cNvPr id="150" name="Rectangle 8"/>
          <p:cNvSpPr/>
          <p:nvPr/>
        </p:nvSpPr>
        <p:spPr>
          <a:xfrm>
            <a:off x="290380" y="8867130"/>
            <a:ext cx="6189137" cy="71440"/>
          </a:xfrm>
          <a:prstGeom prst="rect">
            <a:avLst/>
          </a:prstGeom>
          <a:solidFill>
            <a:srgbClr val="093445">
              <a:alpha val="7842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151" name="CuadroTexto 18"/>
          <p:cNvSpPr txBox="1"/>
          <p:nvPr/>
        </p:nvSpPr>
        <p:spPr>
          <a:xfrm>
            <a:off x="2046026" y="406928"/>
            <a:ext cx="4385524" cy="19964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Base Course Certificate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/>
            <a:r>
              <a:t>Online Base Level Course:  Knowledge on Scoliosis and other Spinal Disorders</a:t>
            </a:r>
          </a:p>
        </p:txBody>
      </p:sp>
      <p:sp>
        <p:nvSpPr>
          <p:cNvPr id="152" name="CuadroTexto 8"/>
          <p:cNvSpPr txBox="1"/>
          <p:nvPr/>
        </p:nvSpPr>
        <p:spPr>
          <a:xfrm>
            <a:off x="1639465" y="3029524"/>
            <a:ext cx="4930389" cy="506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CERTIFICATION</a:t>
            </a:r>
          </a:p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This is to certify that: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Has been attending and passing the exam for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Online Basic Level Course: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Knowledge on Scoliosis and other Spinal Disorders,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This Base Level Certification allows Physiotherapist to register for the Rigo Concept PSSE Level 1 Course</a:t>
            </a:r>
            <a:r>
              <a:t> 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Final Rigo Concept PSSE Certification will be offered at the end of the: Base Level, Level 1, Level 2 and Level 3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1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Garikoitz Aristegui PT, OT, PhD                                Dr. Manuel Rigo MD PhD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     Online Course Chair                                      BSPTS Founder and Chair</a:t>
            </a:r>
            <a:endParaRPr>
              <a:latin typeface="Times Roman"/>
              <a:ea typeface="Times Roman"/>
              <a:cs typeface="Times Roman"/>
              <a:sym typeface="Times Roman"/>
            </a:endParaRPr>
          </a:p>
        </p:txBody>
      </p:sp>
      <p:pic>
        <p:nvPicPr>
          <p:cNvPr id="153" name="Firma garikoitz.jpg" descr="Firma garikoitz.jpg"/>
          <p:cNvPicPr>
            <a:picLocks noChangeAspect="1"/>
          </p:cNvPicPr>
          <p:nvPr/>
        </p:nvPicPr>
        <p:blipFill>
          <a:blip r:embed="rId3">
            <a:extLst/>
          </a:blip>
          <a:srcRect l="430" t="16293" r="2289" b="10379"/>
          <a:stretch>
            <a:fillRect/>
          </a:stretch>
        </p:blipFill>
        <p:spPr>
          <a:xfrm>
            <a:off x="1853936" y="7531741"/>
            <a:ext cx="1761214" cy="706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0" h="21236" fill="norm" stroke="1" extrusionOk="0">
                <a:moveTo>
                  <a:pt x="20236" y="10"/>
                </a:moveTo>
                <a:cubicBezTo>
                  <a:pt x="19939" y="51"/>
                  <a:pt x="19657" y="196"/>
                  <a:pt x="19543" y="428"/>
                </a:cubicBezTo>
                <a:cubicBezTo>
                  <a:pt x="19461" y="593"/>
                  <a:pt x="19380" y="577"/>
                  <a:pt x="19278" y="368"/>
                </a:cubicBezTo>
                <a:cubicBezTo>
                  <a:pt x="19198" y="204"/>
                  <a:pt x="19143" y="168"/>
                  <a:pt x="19158" y="285"/>
                </a:cubicBezTo>
                <a:cubicBezTo>
                  <a:pt x="19187" y="516"/>
                  <a:pt x="18857" y="1538"/>
                  <a:pt x="18753" y="1538"/>
                </a:cubicBezTo>
                <a:cubicBezTo>
                  <a:pt x="18718" y="1538"/>
                  <a:pt x="18551" y="1886"/>
                  <a:pt x="18378" y="2313"/>
                </a:cubicBezTo>
                <a:cubicBezTo>
                  <a:pt x="18077" y="3056"/>
                  <a:pt x="18064" y="3161"/>
                  <a:pt x="18060" y="4854"/>
                </a:cubicBezTo>
                <a:cubicBezTo>
                  <a:pt x="18058" y="5828"/>
                  <a:pt x="18007" y="6741"/>
                  <a:pt x="17950" y="6882"/>
                </a:cubicBezTo>
                <a:cubicBezTo>
                  <a:pt x="17808" y="7233"/>
                  <a:pt x="16321" y="7641"/>
                  <a:pt x="16207" y="7359"/>
                </a:cubicBezTo>
                <a:cubicBezTo>
                  <a:pt x="16125" y="7155"/>
                  <a:pt x="16456" y="3380"/>
                  <a:pt x="16607" y="2814"/>
                </a:cubicBezTo>
                <a:cubicBezTo>
                  <a:pt x="16641" y="2687"/>
                  <a:pt x="16679" y="2111"/>
                  <a:pt x="16693" y="1538"/>
                </a:cubicBezTo>
                <a:cubicBezTo>
                  <a:pt x="16707" y="964"/>
                  <a:pt x="16737" y="416"/>
                  <a:pt x="16761" y="321"/>
                </a:cubicBezTo>
                <a:cubicBezTo>
                  <a:pt x="16785" y="225"/>
                  <a:pt x="16763" y="142"/>
                  <a:pt x="16708" y="142"/>
                </a:cubicBezTo>
                <a:cubicBezTo>
                  <a:pt x="16653" y="142"/>
                  <a:pt x="16607" y="459"/>
                  <a:pt x="16607" y="846"/>
                </a:cubicBezTo>
                <a:cubicBezTo>
                  <a:pt x="16607" y="1256"/>
                  <a:pt x="16549" y="1603"/>
                  <a:pt x="16467" y="1681"/>
                </a:cubicBezTo>
                <a:cubicBezTo>
                  <a:pt x="16367" y="1776"/>
                  <a:pt x="16328" y="2169"/>
                  <a:pt x="16328" y="3041"/>
                </a:cubicBezTo>
                <a:cubicBezTo>
                  <a:pt x="16328" y="3826"/>
                  <a:pt x="16276" y="4364"/>
                  <a:pt x="16188" y="4544"/>
                </a:cubicBezTo>
                <a:cubicBezTo>
                  <a:pt x="16106" y="4712"/>
                  <a:pt x="16041" y="5339"/>
                  <a:pt x="16024" y="6131"/>
                </a:cubicBezTo>
                <a:lnTo>
                  <a:pt x="15996" y="7443"/>
                </a:lnTo>
                <a:lnTo>
                  <a:pt x="14970" y="7514"/>
                </a:lnTo>
                <a:cubicBezTo>
                  <a:pt x="13786" y="7591"/>
                  <a:pt x="13645" y="7520"/>
                  <a:pt x="13791" y="6930"/>
                </a:cubicBezTo>
                <a:cubicBezTo>
                  <a:pt x="14260" y="5027"/>
                  <a:pt x="14276" y="4938"/>
                  <a:pt x="14152" y="4747"/>
                </a:cubicBezTo>
                <a:cubicBezTo>
                  <a:pt x="14066" y="4614"/>
                  <a:pt x="14016" y="4709"/>
                  <a:pt x="13993" y="5069"/>
                </a:cubicBezTo>
                <a:cubicBezTo>
                  <a:pt x="13976" y="5352"/>
                  <a:pt x="13909" y="5749"/>
                  <a:pt x="13844" y="5940"/>
                </a:cubicBezTo>
                <a:cubicBezTo>
                  <a:pt x="13779" y="6131"/>
                  <a:pt x="13703" y="6467"/>
                  <a:pt x="13671" y="6691"/>
                </a:cubicBezTo>
                <a:cubicBezTo>
                  <a:pt x="13585" y="7286"/>
                  <a:pt x="13161" y="7718"/>
                  <a:pt x="13016" y="7359"/>
                </a:cubicBezTo>
                <a:cubicBezTo>
                  <a:pt x="12861" y="6977"/>
                  <a:pt x="12916" y="4049"/>
                  <a:pt x="13084" y="3733"/>
                </a:cubicBezTo>
                <a:cubicBezTo>
                  <a:pt x="13170" y="3570"/>
                  <a:pt x="13203" y="2988"/>
                  <a:pt x="13194" y="1883"/>
                </a:cubicBezTo>
                <a:cubicBezTo>
                  <a:pt x="13184" y="546"/>
                  <a:pt x="13152" y="255"/>
                  <a:pt x="13016" y="189"/>
                </a:cubicBezTo>
                <a:cubicBezTo>
                  <a:pt x="12868" y="119"/>
                  <a:pt x="12854" y="365"/>
                  <a:pt x="12848" y="2623"/>
                </a:cubicBezTo>
                <a:cubicBezTo>
                  <a:pt x="12840" y="5500"/>
                  <a:pt x="12757" y="7199"/>
                  <a:pt x="12621" y="7228"/>
                </a:cubicBezTo>
                <a:cubicBezTo>
                  <a:pt x="12570" y="7239"/>
                  <a:pt x="12453" y="7324"/>
                  <a:pt x="12366" y="7419"/>
                </a:cubicBezTo>
                <a:cubicBezTo>
                  <a:pt x="12118" y="7691"/>
                  <a:pt x="11015" y="7227"/>
                  <a:pt x="8405" y="5737"/>
                </a:cubicBezTo>
                <a:cubicBezTo>
                  <a:pt x="8053" y="5536"/>
                  <a:pt x="7892" y="4930"/>
                  <a:pt x="8039" y="4377"/>
                </a:cubicBezTo>
                <a:cubicBezTo>
                  <a:pt x="8099" y="4154"/>
                  <a:pt x="8196" y="3996"/>
                  <a:pt x="8256" y="4031"/>
                </a:cubicBezTo>
                <a:cubicBezTo>
                  <a:pt x="8316" y="4066"/>
                  <a:pt x="8338" y="4006"/>
                  <a:pt x="8309" y="3888"/>
                </a:cubicBezTo>
                <a:cubicBezTo>
                  <a:pt x="8279" y="3770"/>
                  <a:pt x="8403" y="3447"/>
                  <a:pt x="8583" y="3184"/>
                </a:cubicBezTo>
                <a:cubicBezTo>
                  <a:pt x="8764" y="2921"/>
                  <a:pt x="8915" y="2600"/>
                  <a:pt x="8915" y="2468"/>
                </a:cubicBezTo>
                <a:cubicBezTo>
                  <a:pt x="8915" y="2093"/>
                  <a:pt x="8470" y="2187"/>
                  <a:pt x="8410" y="2575"/>
                </a:cubicBezTo>
                <a:cubicBezTo>
                  <a:pt x="8380" y="2767"/>
                  <a:pt x="8292" y="2933"/>
                  <a:pt x="8213" y="2933"/>
                </a:cubicBezTo>
                <a:cubicBezTo>
                  <a:pt x="8134" y="2933"/>
                  <a:pt x="8068" y="3081"/>
                  <a:pt x="8068" y="3267"/>
                </a:cubicBezTo>
                <a:cubicBezTo>
                  <a:pt x="8068" y="3454"/>
                  <a:pt x="7973" y="3729"/>
                  <a:pt x="7856" y="3876"/>
                </a:cubicBezTo>
                <a:cubicBezTo>
                  <a:pt x="7740" y="4023"/>
                  <a:pt x="7576" y="4362"/>
                  <a:pt x="7491" y="4627"/>
                </a:cubicBezTo>
                <a:cubicBezTo>
                  <a:pt x="7374" y="4991"/>
                  <a:pt x="7306" y="5043"/>
                  <a:pt x="7211" y="4854"/>
                </a:cubicBezTo>
                <a:cubicBezTo>
                  <a:pt x="7142" y="4716"/>
                  <a:pt x="6935" y="4547"/>
                  <a:pt x="6754" y="4484"/>
                </a:cubicBezTo>
                <a:cubicBezTo>
                  <a:pt x="6574" y="4421"/>
                  <a:pt x="6027" y="4108"/>
                  <a:pt x="5536" y="3780"/>
                </a:cubicBezTo>
                <a:cubicBezTo>
                  <a:pt x="5046" y="3453"/>
                  <a:pt x="4417" y="3106"/>
                  <a:pt x="4141" y="3017"/>
                </a:cubicBezTo>
                <a:cubicBezTo>
                  <a:pt x="3641" y="2856"/>
                  <a:pt x="3639" y="2860"/>
                  <a:pt x="3712" y="3411"/>
                </a:cubicBezTo>
                <a:cubicBezTo>
                  <a:pt x="3753" y="3716"/>
                  <a:pt x="3793" y="4353"/>
                  <a:pt x="3799" y="4818"/>
                </a:cubicBezTo>
                <a:cubicBezTo>
                  <a:pt x="3805" y="5283"/>
                  <a:pt x="3862" y="5824"/>
                  <a:pt x="3929" y="6023"/>
                </a:cubicBezTo>
                <a:cubicBezTo>
                  <a:pt x="3996" y="6222"/>
                  <a:pt x="4074" y="6837"/>
                  <a:pt x="4102" y="7383"/>
                </a:cubicBezTo>
                <a:cubicBezTo>
                  <a:pt x="4130" y="7930"/>
                  <a:pt x="4197" y="8503"/>
                  <a:pt x="4247" y="8660"/>
                </a:cubicBezTo>
                <a:cubicBezTo>
                  <a:pt x="4310" y="8857"/>
                  <a:pt x="4246" y="9220"/>
                  <a:pt x="4040" y="9865"/>
                </a:cubicBezTo>
                <a:cubicBezTo>
                  <a:pt x="3876" y="10375"/>
                  <a:pt x="3761" y="10895"/>
                  <a:pt x="3789" y="11010"/>
                </a:cubicBezTo>
                <a:cubicBezTo>
                  <a:pt x="3818" y="11125"/>
                  <a:pt x="3762" y="11475"/>
                  <a:pt x="3659" y="11797"/>
                </a:cubicBezTo>
                <a:cubicBezTo>
                  <a:pt x="3513" y="12256"/>
                  <a:pt x="3472" y="12740"/>
                  <a:pt x="3472" y="14028"/>
                </a:cubicBezTo>
                <a:cubicBezTo>
                  <a:pt x="3472" y="15155"/>
                  <a:pt x="3503" y="15655"/>
                  <a:pt x="3577" y="15615"/>
                </a:cubicBezTo>
                <a:cubicBezTo>
                  <a:pt x="3716" y="15541"/>
                  <a:pt x="3836" y="16530"/>
                  <a:pt x="3780" y="17321"/>
                </a:cubicBezTo>
                <a:cubicBezTo>
                  <a:pt x="3750" y="17739"/>
                  <a:pt x="3796" y="18066"/>
                  <a:pt x="3934" y="18383"/>
                </a:cubicBezTo>
                <a:cubicBezTo>
                  <a:pt x="4208" y="19013"/>
                  <a:pt x="4071" y="19228"/>
                  <a:pt x="3144" y="19587"/>
                </a:cubicBezTo>
                <a:cubicBezTo>
                  <a:pt x="2230" y="19942"/>
                  <a:pt x="60" y="21012"/>
                  <a:pt x="6" y="21138"/>
                </a:cubicBezTo>
                <a:cubicBezTo>
                  <a:pt x="-179" y="21570"/>
                  <a:pt x="3899" y="20518"/>
                  <a:pt x="8679" y="18907"/>
                </a:cubicBezTo>
                <a:cubicBezTo>
                  <a:pt x="12398" y="17654"/>
                  <a:pt x="13369" y="17480"/>
                  <a:pt x="14763" y="17750"/>
                </a:cubicBezTo>
                <a:cubicBezTo>
                  <a:pt x="15486" y="17890"/>
                  <a:pt x="16699" y="18314"/>
                  <a:pt x="17464" y="18693"/>
                </a:cubicBezTo>
                <a:cubicBezTo>
                  <a:pt x="18228" y="19071"/>
                  <a:pt x="18960" y="19373"/>
                  <a:pt x="19090" y="19373"/>
                </a:cubicBezTo>
                <a:cubicBezTo>
                  <a:pt x="19356" y="19373"/>
                  <a:pt x="19406" y="18903"/>
                  <a:pt x="19187" y="18454"/>
                </a:cubicBezTo>
                <a:cubicBezTo>
                  <a:pt x="19109" y="18295"/>
                  <a:pt x="19047" y="17995"/>
                  <a:pt x="19047" y="17786"/>
                </a:cubicBezTo>
                <a:cubicBezTo>
                  <a:pt x="19047" y="17577"/>
                  <a:pt x="18960" y="17268"/>
                  <a:pt x="18855" y="17106"/>
                </a:cubicBezTo>
                <a:cubicBezTo>
                  <a:pt x="18749" y="16944"/>
                  <a:pt x="18687" y="16727"/>
                  <a:pt x="18715" y="16617"/>
                </a:cubicBezTo>
                <a:cubicBezTo>
                  <a:pt x="18742" y="16507"/>
                  <a:pt x="18701" y="16356"/>
                  <a:pt x="18624" y="16283"/>
                </a:cubicBezTo>
                <a:cubicBezTo>
                  <a:pt x="18546" y="16210"/>
                  <a:pt x="18484" y="15872"/>
                  <a:pt x="18484" y="15531"/>
                </a:cubicBezTo>
                <a:cubicBezTo>
                  <a:pt x="18484" y="15191"/>
                  <a:pt x="18424" y="14790"/>
                  <a:pt x="18349" y="14648"/>
                </a:cubicBezTo>
                <a:cubicBezTo>
                  <a:pt x="18274" y="14507"/>
                  <a:pt x="18197" y="14132"/>
                  <a:pt x="18181" y="13813"/>
                </a:cubicBezTo>
                <a:cubicBezTo>
                  <a:pt x="18164" y="13495"/>
                  <a:pt x="18116" y="13106"/>
                  <a:pt x="18075" y="12943"/>
                </a:cubicBezTo>
                <a:cubicBezTo>
                  <a:pt x="18033" y="12779"/>
                  <a:pt x="17979" y="11873"/>
                  <a:pt x="17950" y="10926"/>
                </a:cubicBezTo>
                <a:cubicBezTo>
                  <a:pt x="17908" y="9565"/>
                  <a:pt x="17925" y="9080"/>
                  <a:pt x="18046" y="8624"/>
                </a:cubicBezTo>
                <a:cubicBezTo>
                  <a:pt x="18142" y="8264"/>
                  <a:pt x="18163" y="7998"/>
                  <a:pt x="18104" y="7908"/>
                </a:cubicBezTo>
                <a:cubicBezTo>
                  <a:pt x="18052" y="7829"/>
                  <a:pt x="18034" y="7679"/>
                  <a:pt x="18060" y="7574"/>
                </a:cubicBezTo>
                <a:cubicBezTo>
                  <a:pt x="18110" y="7375"/>
                  <a:pt x="19365" y="6553"/>
                  <a:pt x="19610" y="6560"/>
                </a:cubicBezTo>
                <a:cubicBezTo>
                  <a:pt x="19688" y="6562"/>
                  <a:pt x="19941" y="6185"/>
                  <a:pt x="20173" y="5713"/>
                </a:cubicBezTo>
                <a:cubicBezTo>
                  <a:pt x="20406" y="5241"/>
                  <a:pt x="20654" y="4899"/>
                  <a:pt x="20727" y="4961"/>
                </a:cubicBezTo>
                <a:cubicBezTo>
                  <a:pt x="20819" y="5041"/>
                  <a:pt x="20841" y="4957"/>
                  <a:pt x="20799" y="4687"/>
                </a:cubicBezTo>
                <a:cubicBezTo>
                  <a:pt x="20763" y="4457"/>
                  <a:pt x="20790" y="4246"/>
                  <a:pt x="20866" y="4174"/>
                </a:cubicBezTo>
                <a:cubicBezTo>
                  <a:pt x="20937" y="4107"/>
                  <a:pt x="21063" y="3622"/>
                  <a:pt x="21141" y="3088"/>
                </a:cubicBezTo>
                <a:cubicBezTo>
                  <a:pt x="21291" y="2061"/>
                  <a:pt x="21421" y="224"/>
                  <a:pt x="21329" y="452"/>
                </a:cubicBezTo>
                <a:cubicBezTo>
                  <a:pt x="21298" y="526"/>
                  <a:pt x="21147" y="436"/>
                  <a:pt x="20992" y="237"/>
                </a:cubicBezTo>
                <a:cubicBezTo>
                  <a:pt x="20839" y="42"/>
                  <a:pt x="20532" y="-30"/>
                  <a:pt x="20236" y="10"/>
                </a:cubicBezTo>
                <a:close/>
                <a:moveTo>
                  <a:pt x="4285" y="3327"/>
                </a:moveTo>
                <a:cubicBezTo>
                  <a:pt x="4401" y="3337"/>
                  <a:pt x="4535" y="3451"/>
                  <a:pt x="4675" y="3649"/>
                </a:cubicBezTo>
                <a:cubicBezTo>
                  <a:pt x="4950" y="4037"/>
                  <a:pt x="5142" y="4177"/>
                  <a:pt x="5382" y="4162"/>
                </a:cubicBezTo>
                <a:cubicBezTo>
                  <a:pt x="5462" y="4157"/>
                  <a:pt x="5525" y="4164"/>
                  <a:pt x="5580" y="4186"/>
                </a:cubicBezTo>
                <a:cubicBezTo>
                  <a:pt x="5744" y="4252"/>
                  <a:pt x="5806" y="4441"/>
                  <a:pt x="5806" y="4842"/>
                </a:cubicBezTo>
                <a:cubicBezTo>
                  <a:pt x="5806" y="4994"/>
                  <a:pt x="5806" y="5092"/>
                  <a:pt x="5816" y="5128"/>
                </a:cubicBezTo>
                <a:cubicBezTo>
                  <a:pt x="5820" y="5147"/>
                  <a:pt x="5832" y="5147"/>
                  <a:pt x="5840" y="5140"/>
                </a:cubicBezTo>
                <a:cubicBezTo>
                  <a:pt x="5847" y="5133"/>
                  <a:pt x="5857" y="5109"/>
                  <a:pt x="5869" y="5081"/>
                </a:cubicBezTo>
                <a:cubicBezTo>
                  <a:pt x="5902" y="4997"/>
                  <a:pt x="5963" y="4938"/>
                  <a:pt x="6003" y="4938"/>
                </a:cubicBezTo>
                <a:cubicBezTo>
                  <a:pt x="6044" y="4938"/>
                  <a:pt x="6109" y="4833"/>
                  <a:pt x="6148" y="4711"/>
                </a:cubicBezTo>
                <a:cubicBezTo>
                  <a:pt x="6214" y="4499"/>
                  <a:pt x="6220" y="4498"/>
                  <a:pt x="6287" y="4711"/>
                </a:cubicBezTo>
                <a:cubicBezTo>
                  <a:pt x="6338" y="4872"/>
                  <a:pt x="6419" y="4929"/>
                  <a:pt x="6581" y="4914"/>
                </a:cubicBezTo>
                <a:cubicBezTo>
                  <a:pt x="6643" y="4908"/>
                  <a:pt x="6714" y="4923"/>
                  <a:pt x="6778" y="4949"/>
                </a:cubicBezTo>
                <a:cubicBezTo>
                  <a:pt x="6843" y="4976"/>
                  <a:pt x="6898" y="5012"/>
                  <a:pt x="6932" y="5057"/>
                </a:cubicBezTo>
                <a:cubicBezTo>
                  <a:pt x="7002" y="5148"/>
                  <a:pt x="7097" y="5269"/>
                  <a:pt x="7139" y="5319"/>
                </a:cubicBezTo>
                <a:cubicBezTo>
                  <a:pt x="7251" y="5451"/>
                  <a:pt x="7204" y="5976"/>
                  <a:pt x="7057" y="6250"/>
                </a:cubicBezTo>
                <a:cubicBezTo>
                  <a:pt x="6989" y="6378"/>
                  <a:pt x="6932" y="6578"/>
                  <a:pt x="6932" y="6703"/>
                </a:cubicBezTo>
                <a:cubicBezTo>
                  <a:pt x="6932" y="6765"/>
                  <a:pt x="6928" y="6824"/>
                  <a:pt x="6918" y="6882"/>
                </a:cubicBezTo>
                <a:cubicBezTo>
                  <a:pt x="6886" y="7059"/>
                  <a:pt x="6816" y="7201"/>
                  <a:pt x="6754" y="7180"/>
                </a:cubicBezTo>
                <a:cubicBezTo>
                  <a:pt x="6740" y="7176"/>
                  <a:pt x="6718" y="7216"/>
                  <a:pt x="6696" y="7276"/>
                </a:cubicBezTo>
                <a:cubicBezTo>
                  <a:pt x="6674" y="7338"/>
                  <a:pt x="6653" y="7427"/>
                  <a:pt x="6634" y="7526"/>
                </a:cubicBezTo>
                <a:cubicBezTo>
                  <a:pt x="6615" y="7626"/>
                  <a:pt x="6587" y="7724"/>
                  <a:pt x="6557" y="7801"/>
                </a:cubicBezTo>
                <a:cubicBezTo>
                  <a:pt x="6527" y="7878"/>
                  <a:pt x="6496" y="7927"/>
                  <a:pt x="6470" y="7944"/>
                </a:cubicBezTo>
                <a:cubicBezTo>
                  <a:pt x="6443" y="7962"/>
                  <a:pt x="6417" y="8017"/>
                  <a:pt x="6398" y="8087"/>
                </a:cubicBezTo>
                <a:cubicBezTo>
                  <a:pt x="6379" y="8157"/>
                  <a:pt x="6364" y="8240"/>
                  <a:pt x="6359" y="8338"/>
                </a:cubicBezTo>
                <a:cubicBezTo>
                  <a:pt x="6348" y="8575"/>
                  <a:pt x="6311" y="8691"/>
                  <a:pt x="6230" y="8719"/>
                </a:cubicBezTo>
                <a:cubicBezTo>
                  <a:pt x="6166" y="8742"/>
                  <a:pt x="6114" y="8848"/>
                  <a:pt x="6114" y="8946"/>
                </a:cubicBezTo>
                <a:cubicBezTo>
                  <a:pt x="6114" y="9044"/>
                  <a:pt x="6045" y="9207"/>
                  <a:pt x="5960" y="9316"/>
                </a:cubicBezTo>
                <a:cubicBezTo>
                  <a:pt x="5873" y="9427"/>
                  <a:pt x="5806" y="9612"/>
                  <a:pt x="5806" y="9745"/>
                </a:cubicBezTo>
                <a:cubicBezTo>
                  <a:pt x="5806" y="9875"/>
                  <a:pt x="5772" y="10051"/>
                  <a:pt x="5729" y="10139"/>
                </a:cubicBezTo>
                <a:cubicBezTo>
                  <a:pt x="5670" y="10259"/>
                  <a:pt x="5666" y="10344"/>
                  <a:pt x="5710" y="10473"/>
                </a:cubicBezTo>
                <a:cubicBezTo>
                  <a:pt x="5755" y="10607"/>
                  <a:pt x="5735" y="10675"/>
                  <a:pt x="5633" y="10771"/>
                </a:cubicBezTo>
                <a:cubicBezTo>
                  <a:pt x="5597" y="10805"/>
                  <a:pt x="5561" y="10868"/>
                  <a:pt x="5527" y="10938"/>
                </a:cubicBezTo>
                <a:cubicBezTo>
                  <a:pt x="5493" y="11009"/>
                  <a:pt x="5461" y="11091"/>
                  <a:pt x="5445" y="11165"/>
                </a:cubicBezTo>
                <a:cubicBezTo>
                  <a:pt x="5400" y="11371"/>
                  <a:pt x="5373" y="11393"/>
                  <a:pt x="5320" y="11284"/>
                </a:cubicBezTo>
                <a:cubicBezTo>
                  <a:pt x="5275" y="11192"/>
                  <a:pt x="5239" y="11190"/>
                  <a:pt x="5219" y="11272"/>
                </a:cubicBezTo>
                <a:cubicBezTo>
                  <a:pt x="5201" y="11342"/>
                  <a:pt x="5237" y="11469"/>
                  <a:pt x="5296" y="11547"/>
                </a:cubicBezTo>
                <a:cubicBezTo>
                  <a:pt x="5325" y="11586"/>
                  <a:pt x="5348" y="11639"/>
                  <a:pt x="5363" y="11714"/>
                </a:cubicBezTo>
                <a:cubicBezTo>
                  <a:pt x="5394" y="11864"/>
                  <a:pt x="5392" y="12050"/>
                  <a:pt x="5363" y="12143"/>
                </a:cubicBezTo>
                <a:cubicBezTo>
                  <a:pt x="5349" y="12188"/>
                  <a:pt x="5329" y="12218"/>
                  <a:pt x="5301" y="12203"/>
                </a:cubicBezTo>
                <a:cubicBezTo>
                  <a:pt x="5256" y="12179"/>
                  <a:pt x="5238" y="12288"/>
                  <a:pt x="5248" y="12525"/>
                </a:cubicBezTo>
                <a:cubicBezTo>
                  <a:pt x="5256" y="12719"/>
                  <a:pt x="5244" y="12943"/>
                  <a:pt x="5224" y="13026"/>
                </a:cubicBezTo>
                <a:cubicBezTo>
                  <a:pt x="5203" y="13109"/>
                  <a:pt x="5197" y="13427"/>
                  <a:pt x="5209" y="13742"/>
                </a:cubicBezTo>
                <a:cubicBezTo>
                  <a:pt x="5225" y="14138"/>
                  <a:pt x="5212" y="14366"/>
                  <a:pt x="5161" y="14470"/>
                </a:cubicBezTo>
                <a:cubicBezTo>
                  <a:pt x="5071" y="14655"/>
                  <a:pt x="5064" y="15193"/>
                  <a:pt x="5151" y="15185"/>
                </a:cubicBezTo>
                <a:cubicBezTo>
                  <a:pt x="5301" y="15172"/>
                  <a:pt x="5398" y="15220"/>
                  <a:pt x="5488" y="15364"/>
                </a:cubicBezTo>
                <a:cubicBezTo>
                  <a:pt x="5519" y="15412"/>
                  <a:pt x="5549" y="15472"/>
                  <a:pt x="5580" y="15543"/>
                </a:cubicBezTo>
                <a:cubicBezTo>
                  <a:pt x="5654" y="15714"/>
                  <a:pt x="5708" y="15824"/>
                  <a:pt x="5734" y="15853"/>
                </a:cubicBezTo>
                <a:cubicBezTo>
                  <a:pt x="5747" y="15868"/>
                  <a:pt x="5752" y="15855"/>
                  <a:pt x="5748" y="15830"/>
                </a:cubicBezTo>
                <a:cubicBezTo>
                  <a:pt x="5744" y="15804"/>
                  <a:pt x="5733" y="15756"/>
                  <a:pt x="5710" y="15686"/>
                </a:cubicBezTo>
                <a:cubicBezTo>
                  <a:pt x="5694" y="15640"/>
                  <a:pt x="5685" y="15590"/>
                  <a:pt x="5681" y="15543"/>
                </a:cubicBezTo>
                <a:cubicBezTo>
                  <a:pt x="5677" y="15497"/>
                  <a:pt x="5676" y="15459"/>
                  <a:pt x="5686" y="15436"/>
                </a:cubicBezTo>
                <a:cubicBezTo>
                  <a:pt x="5717" y="15358"/>
                  <a:pt x="5831" y="15329"/>
                  <a:pt x="5955" y="15352"/>
                </a:cubicBezTo>
                <a:cubicBezTo>
                  <a:pt x="6018" y="15364"/>
                  <a:pt x="6080" y="15392"/>
                  <a:pt x="6138" y="15424"/>
                </a:cubicBezTo>
                <a:cubicBezTo>
                  <a:pt x="6198" y="15456"/>
                  <a:pt x="6250" y="15495"/>
                  <a:pt x="6287" y="15543"/>
                </a:cubicBezTo>
                <a:cubicBezTo>
                  <a:pt x="6404" y="15694"/>
                  <a:pt x="6449" y="15701"/>
                  <a:pt x="6480" y="15579"/>
                </a:cubicBezTo>
                <a:cubicBezTo>
                  <a:pt x="6501" y="15493"/>
                  <a:pt x="6506" y="15385"/>
                  <a:pt x="6494" y="15340"/>
                </a:cubicBezTo>
                <a:cubicBezTo>
                  <a:pt x="6483" y="15295"/>
                  <a:pt x="6540" y="15111"/>
                  <a:pt x="6619" y="14923"/>
                </a:cubicBezTo>
                <a:cubicBezTo>
                  <a:pt x="6747" y="14621"/>
                  <a:pt x="6773" y="14595"/>
                  <a:pt x="6831" y="14768"/>
                </a:cubicBezTo>
                <a:cubicBezTo>
                  <a:pt x="6867" y="14875"/>
                  <a:pt x="6878" y="14971"/>
                  <a:pt x="6855" y="14971"/>
                </a:cubicBezTo>
                <a:cubicBezTo>
                  <a:pt x="6833" y="14971"/>
                  <a:pt x="6903" y="15133"/>
                  <a:pt x="7014" y="15340"/>
                </a:cubicBezTo>
                <a:cubicBezTo>
                  <a:pt x="7123" y="15544"/>
                  <a:pt x="7249" y="15682"/>
                  <a:pt x="7341" y="15722"/>
                </a:cubicBezTo>
                <a:cubicBezTo>
                  <a:pt x="7387" y="15742"/>
                  <a:pt x="7424" y="15739"/>
                  <a:pt x="7447" y="15710"/>
                </a:cubicBezTo>
                <a:cubicBezTo>
                  <a:pt x="7470" y="15681"/>
                  <a:pt x="7480" y="15627"/>
                  <a:pt x="7467" y="15543"/>
                </a:cubicBezTo>
                <a:cubicBezTo>
                  <a:pt x="7456" y="15477"/>
                  <a:pt x="7463" y="15417"/>
                  <a:pt x="7481" y="15364"/>
                </a:cubicBezTo>
                <a:cubicBezTo>
                  <a:pt x="7518" y="15256"/>
                  <a:pt x="7606" y="15180"/>
                  <a:pt x="7712" y="15173"/>
                </a:cubicBezTo>
                <a:cubicBezTo>
                  <a:pt x="7764" y="15170"/>
                  <a:pt x="7819" y="15189"/>
                  <a:pt x="7876" y="15221"/>
                </a:cubicBezTo>
                <a:cubicBezTo>
                  <a:pt x="7978" y="15278"/>
                  <a:pt x="8049" y="15280"/>
                  <a:pt x="8034" y="15221"/>
                </a:cubicBezTo>
                <a:cubicBezTo>
                  <a:pt x="8024" y="15178"/>
                  <a:pt x="8027" y="15134"/>
                  <a:pt x="8044" y="15090"/>
                </a:cubicBezTo>
                <a:cubicBezTo>
                  <a:pt x="8095" y="14959"/>
                  <a:pt x="8253" y="14834"/>
                  <a:pt x="8410" y="14827"/>
                </a:cubicBezTo>
                <a:cubicBezTo>
                  <a:pt x="8713" y="14816"/>
                  <a:pt x="8880" y="14814"/>
                  <a:pt x="8988" y="14839"/>
                </a:cubicBezTo>
                <a:cubicBezTo>
                  <a:pt x="9017" y="14847"/>
                  <a:pt x="9034" y="14863"/>
                  <a:pt x="9055" y="14875"/>
                </a:cubicBezTo>
                <a:cubicBezTo>
                  <a:pt x="9072" y="14885"/>
                  <a:pt x="9095" y="14886"/>
                  <a:pt x="9108" y="14899"/>
                </a:cubicBezTo>
                <a:cubicBezTo>
                  <a:pt x="9109" y="14900"/>
                  <a:pt x="9112" y="14898"/>
                  <a:pt x="9113" y="14899"/>
                </a:cubicBezTo>
                <a:cubicBezTo>
                  <a:pt x="9118" y="14905"/>
                  <a:pt x="9122" y="14917"/>
                  <a:pt x="9127" y="14923"/>
                </a:cubicBezTo>
                <a:cubicBezTo>
                  <a:pt x="9147" y="14948"/>
                  <a:pt x="9168" y="14981"/>
                  <a:pt x="9185" y="15018"/>
                </a:cubicBezTo>
                <a:cubicBezTo>
                  <a:pt x="9254" y="15174"/>
                  <a:pt x="9288" y="15189"/>
                  <a:pt x="9334" y="15078"/>
                </a:cubicBezTo>
                <a:cubicBezTo>
                  <a:pt x="9344" y="15052"/>
                  <a:pt x="9350" y="15044"/>
                  <a:pt x="9358" y="15030"/>
                </a:cubicBezTo>
                <a:cubicBezTo>
                  <a:pt x="9379" y="14992"/>
                  <a:pt x="9397" y="14969"/>
                  <a:pt x="9397" y="15006"/>
                </a:cubicBezTo>
                <a:cubicBezTo>
                  <a:pt x="9397" y="15058"/>
                  <a:pt x="9441" y="15045"/>
                  <a:pt x="9498" y="14971"/>
                </a:cubicBezTo>
                <a:cubicBezTo>
                  <a:pt x="9528" y="14930"/>
                  <a:pt x="9557" y="14918"/>
                  <a:pt x="9584" y="14911"/>
                </a:cubicBezTo>
                <a:cubicBezTo>
                  <a:pt x="9617" y="14895"/>
                  <a:pt x="9652" y="14907"/>
                  <a:pt x="9700" y="14971"/>
                </a:cubicBezTo>
                <a:cubicBezTo>
                  <a:pt x="9701" y="14972"/>
                  <a:pt x="9704" y="14969"/>
                  <a:pt x="9705" y="14971"/>
                </a:cubicBezTo>
                <a:cubicBezTo>
                  <a:pt x="9728" y="15001"/>
                  <a:pt x="9744" y="15024"/>
                  <a:pt x="9758" y="15030"/>
                </a:cubicBezTo>
                <a:cubicBezTo>
                  <a:pt x="9772" y="15036"/>
                  <a:pt x="9784" y="15017"/>
                  <a:pt x="9791" y="14983"/>
                </a:cubicBezTo>
                <a:cubicBezTo>
                  <a:pt x="9805" y="14914"/>
                  <a:pt x="9806" y="14762"/>
                  <a:pt x="9806" y="14458"/>
                </a:cubicBezTo>
                <a:cubicBezTo>
                  <a:pt x="9806" y="14258"/>
                  <a:pt x="9812" y="14081"/>
                  <a:pt x="9820" y="13933"/>
                </a:cubicBezTo>
                <a:cubicBezTo>
                  <a:pt x="9847" y="13483"/>
                  <a:pt x="9909" y="13291"/>
                  <a:pt x="9989" y="13455"/>
                </a:cubicBezTo>
                <a:cubicBezTo>
                  <a:pt x="10029" y="13538"/>
                  <a:pt x="10063" y="13577"/>
                  <a:pt x="10066" y="13551"/>
                </a:cubicBezTo>
                <a:cubicBezTo>
                  <a:pt x="10091" y="13258"/>
                  <a:pt x="10084" y="12777"/>
                  <a:pt x="10051" y="12728"/>
                </a:cubicBezTo>
                <a:cubicBezTo>
                  <a:pt x="10029" y="12693"/>
                  <a:pt x="10024" y="12607"/>
                  <a:pt x="10042" y="12537"/>
                </a:cubicBezTo>
                <a:cubicBezTo>
                  <a:pt x="10093" y="12333"/>
                  <a:pt x="10100" y="11670"/>
                  <a:pt x="10051" y="11630"/>
                </a:cubicBezTo>
                <a:cubicBezTo>
                  <a:pt x="10027" y="11610"/>
                  <a:pt x="9917" y="11616"/>
                  <a:pt x="9806" y="11642"/>
                </a:cubicBezTo>
                <a:cubicBezTo>
                  <a:pt x="9645" y="11680"/>
                  <a:pt x="9604" y="11739"/>
                  <a:pt x="9604" y="11940"/>
                </a:cubicBezTo>
                <a:cubicBezTo>
                  <a:pt x="9604" y="12086"/>
                  <a:pt x="9556" y="12225"/>
                  <a:pt x="9498" y="12263"/>
                </a:cubicBezTo>
                <a:cubicBezTo>
                  <a:pt x="9442" y="12299"/>
                  <a:pt x="9410" y="12379"/>
                  <a:pt x="9426" y="12441"/>
                </a:cubicBezTo>
                <a:cubicBezTo>
                  <a:pt x="9441" y="12504"/>
                  <a:pt x="9417" y="12590"/>
                  <a:pt x="9373" y="12632"/>
                </a:cubicBezTo>
                <a:cubicBezTo>
                  <a:pt x="9358" y="12646"/>
                  <a:pt x="9349" y="12670"/>
                  <a:pt x="9339" y="12704"/>
                </a:cubicBezTo>
                <a:cubicBezTo>
                  <a:pt x="9329" y="12740"/>
                  <a:pt x="9316" y="12796"/>
                  <a:pt x="9310" y="12859"/>
                </a:cubicBezTo>
                <a:cubicBezTo>
                  <a:pt x="9298" y="12985"/>
                  <a:pt x="9296" y="13170"/>
                  <a:pt x="9296" y="13444"/>
                </a:cubicBezTo>
                <a:cubicBezTo>
                  <a:pt x="9296" y="13684"/>
                  <a:pt x="9289" y="13870"/>
                  <a:pt x="9276" y="14016"/>
                </a:cubicBezTo>
                <a:cubicBezTo>
                  <a:pt x="9270" y="14091"/>
                  <a:pt x="9264" y="14155"/>
                  <a:pt x="9252" y="14207"/>
                </a:cubicBezTo>
                <a:cubicBezTo>
                  <a:pt x="9192" y="14474"/>
                  <a:pt x="9059" y="14515"/>
                  <a:pt x="8771" y="14493"/>
                </a:cubicBezTo>
                <a:cubicBezTo>
                  <a:pt x="8574" y="14479"/>
                  <a:pt x="8393" y="14426"/>
                  <a:pt x="8367" y="14386"/>
                </a:cubicBezTo>
                <a:cubicBezTo>
                  <a:pt x="8295" y="14276"/>
                  <a:pt x="8363" y="14076"/>
                  <a:pt x="8472" y="14076"/>
                </a:cubicBezTo>
                <a:cubicBezTo>
                  <a:pt x="8596" y="14076"/>
                  <a:pt x="8649" y="13868"/>
                  <a:pt x="8578" y="13658"/>
                </a:cubicBezTo>
                <a:cubicBezTo>
                  <a:pt x="8540" y="13543"/>
                  <a:pt x="8545" y="13442"/>
                  <a:pt x="8588" y="13336"/>
                </a:cubicBezTo>
                <a:cubicBezTo>
                  <a:pt x="8667" y="13140"/>
                  <a:pt x="8600" y="13148"/>
                  <a:pt x="8468" y="13348"/>
                </a:cubicBezTo>
                <a:cubicBezTo>
                  <a:pt x="8423" y="13415"/>
                  <a:pt x="8397" y="13455"/>
                  <a:pt x="8371" y="13444"/>
                </a:cubicBezTo>
                <a:cubicBezTo>
                  <a:pt x="8346" y="13432"/>
                  <a:pt x="8325" y="13377"/>
                  <a:pt x="8294" y="13277"/>
                </a:cubicBezTo>
                <a:cubicBezTo>
                  <a:pt x="8242" y="13101"/>
                  <a:pt x="8187" y="13059"/>
                  <a:pt x="8087" y="13121"/>
                </a:cubicBezTo>
                <a:cubicBezTo>
                  <a:pt x="7978" y="13190"/>
                  <a:pt x="7962" y="13238"/>
                  <a:pt x="8010" y="13384"/>
                </a:cubicBezTo>
                <a:cubicBezTo>
                  <a:pt x="8028" y="13438"/>
                  <a:pt x="8040" y="13487"/>
                  <a:pt x="8044" y="13539"/>
                </a:cubicBezTo>
                <a:cubicBezTo>
                  <a:pt x="8052" y="13643"/>
                  <a:pt x="8035" y="13740"/>
                  <a:pt x="7996" y="13790"/>
                </a:cubicBezTo>
                <a:cubicBezTo>
                  <a:pt x="7976" y="13815"/>
                  <a:pt x="7953" y="13825"/>
                  <a:pt x="7924" y="13825"/>
                </a:cubicBezTo>
                <a:cubicBezTo>
                  <a:pt x="7878" y="13825"/>
                  <a:pt x="7801" y="13915"/>
                  <a:pt x="7751" y="14028"/>
                </a:cubicBezTo>
                <a:cubicBezTo>
                  <a:pt x="7714" y="14111"/>
                  <a:pt x="7675" y="14162"/>
                  <a:pt x="7645" y="14183"/>
                </a:cubicBezTo>
                <a:cubicBezTo>
                  <a:pt x="7614" y="14205"/>
                  <a:pt x="7592" y="14206"/>
                  <a:pt x="7572" y="14171"/>
                </a:cubicBezTo>
                <a:cubicBezTo>
                  <a:pt x="7554" y="14138"/>
                  <a:pt x="7543" y="14074"/>
                  <a:pt x="7539" y="13992"/>
                </a:cubicBezTo>
                <a:cubicBezTo>
                  <a:pt x="7534" y="13910"/>
                  <a:pt x="7534" y="13805"/>
                  <a:pt x="7548" y="13682"/>
                </a:cubicBezTo>
                <a:cubicBezTo>
                  <a:pt x="7575" y="13456"/>
                  <a:pt x="7593" y="13265"/>
                  <a:pt x="7587" y="13253"/>
                </a:cubicBezTo>
                <a:cubicBezTo>
                  <a:pt x="7580" y="13240"/>
                  <a:pt x="7522" y="13158"/>
                  <a:pt x="7457" y="13074"/>
                </a:cubicBezTo>
                <a:cubicBezTo>
                  <a:pt x="7356" y="12943"/>
                  <a:pt x="7346" y="12887"/>
                  <a:pt x="7404" y="12716"/>
                </a:cubicBezTo>
                <a:cubicBezTo>
                  <a:pt x="7422" y="12661"/>
                  <a:pt x="7439" y="12623"/>
                  <a:pt x="7447" y="12585"/>
                </a:cubicBezTo>
                <a:cubicBezTo>
                  <a:pt x="7456" y="12546"/>
                  <a:pt x="7455" y="12502"/>
                  <a:pt x="7452" y="12465"/>
                </a:cubicBezTo>
                <a:cubicBezTo>
                  <a:pt x="7447" y="12391"/>
                  <a:pt x="7421" y="12307"/>
                  <a:pt x="7365" y="12155"/>
                </a:cubicBezTo>
                <a:cubicBezTo>
                  <a:pt x="7300" y="11976"/>
                  <a:pt x="7297" y="11938"/>
                  <a:pt x="7365" y="11797"/>
                </a:cubicBezTo>
                <a:cubicBezTo>
                  <a:pt x="7417" y="11692"/>
                  <a:pt x="7447" y="11408"/>
                  <a:pt x="7447" y="10986"/>
                </a:cubicBezTo>
                <a:cubicBezTo>
                  <a:pt x="7447" y="10694"/>
                  <a:pt x="7443" y="10540"/>
                  <a:pt x="7433" y="10485"/>
                </a:cubicBezTo>
                <a:cubicBezTo>
                  <a:pt x="7429" y="10462"/>
                  <a:pt x="7426" y="10461"/>
                  <a:pt x="7418" y="10473"/>
                </a:cubicBezTo>
                <a:cubicBezTo>
                  <a:pt x="7417" y="10474"/>
                  <a:pt x="7415" y="10471"/>
                  <a:pt x="7414" y="10473"/>
                </a:cubicBezTo>
                <a:cubicBezTo>
                  <a:pt x="7404" y="10492"/>
                  <a:pt x="7387" y="10536"/>
                  <a:pt x="7370" y="10592"/>
                </a:cubicBezTo>
                <a:cubicBezTo>
                  <a:pt x="7300" y="10827"/>
                  <a:pt x="7298" y="10816"/>
                  <a:pt x="7221" y="10366"/>
                </a:cubicBezTo>
                <a:cubicBezTo>
                  <a:pt x="7177" y="10106"/>
                  <a:pt x="7139" y="9805"/>
                  <a:pt x="7139" y="9698"/>
                </a:cubicBezTo>
                <a:cubicBezTo>
                  <a:pt x="7139" y="9591"/>
                  <a:pt x="7106" y="9507"/>
                  <a:pt x="7067" y="9507"/>
                </a:cubicBezTo>
                <a:cubicBezTo>
                  <a:pt x="7033" y="9507"/>
                  <a:pt x="7006" y="9484"/>
                  <a:pt x="6980" y="9435"/>
                </a:cubicBezTo>
                <a:cubicBezTo>
                  <a:pt x="6904" y="9290"/>
                  <a:pt x="6865" y="8939"/>
                  <a:pt x="6870" y="8421"/>
                </a:cubicBezTo>
                <a:cubicBezTo>
                  <a:pt x="6874" y="7988"/>
                  <a:pt x="6882" y="7723"/>
                  <a:pt x="6908" y="7610"/>
                </a:cubicBezTo>
                <a:cubicBezTo>
                  <a:pt x="6935" y="7497"/>
                  <a:pt x="6979" y="7539"/>
                  <a:pt x="7043" y="7681"/>
                </a:cubicBezTo>
                <a:cubicBezTo>
                  <a:pt x="7132" y="7882"/>
                  <a:pt x="7164" y="7832"/>
                  <a:pt x="7144" y="7550"/>
                </a:cubicBezTo>
                <a:cubicBezTo>
                  <a:pt x="7140" y="7490"/>
                  <a:pt x="7160" y="7373"/>
                  <a:pt x="7192" y="7276"/>
                </a:cubicBezTo>
                <a:cubicBezTo>
                  <a:pt x="7210" y="7224"/>
                  <a:pt x="7222" y="7177"/>
                  <a:pt x="7226" y="7145"/>
                </a:cubicBezTo>
                <a:cubicBezTo>
                  <a:pt x="7231" y="7112"/>
                  <a:pt x="7230" y="7097"/>
                  <a:pt x="7221" y="7097"/>
                </a:cubicBezTo>
                <a:cubicBezTo>
                  <a:pt x="7203" y="7097"/>
                  <a:pt x="7210" y="6985"/>
                  <a:pt x="7240" y="6846"/>
                </a:cubicBezTo>
                <a:cubicBezTo>
                  <a:pt x="7270" y="6707"/>
                  <a:pt x="7320" y="6603"/>
                  <a:pt x="7351" y="6620"/>
                </a:cubicBezTo>
                <a:cubicBezTo>
                  <a:pt x="7382" y="6636"/>
                  <a:pt x="7437" y="6447"/>
                  <a:pt x="7471" y="6202"/>
                </a:cubicBezTo>
                <a:cubicBezTo>
                  <a:pt x="7498" y="6011"/>
                  <a:pt x="7518" y="5904"/>
                  <a:pt x="7548" y="5844"/>
                </a:cubicBezTo>
                <a:cubicBezTo>
                  <a:pt x="7579" y="5784"/>
                  <a:pt x="7619" y="5774"/>
                  <a:pt x="7683" y="5785"/>
                </a:cubicBezTo>
                <a:cubicBezTo>
                  <a:pt x="7897" y="5821"/>
                  <a:pt x="8014" y="5868"/>
                  <a:pt x="8068" y="5952"/>
                </a:cubicBezTo>
                <a:cubicBezTo>
                  <a:pt x="8086" y="5979"/>
                  <a:pt x="8097" y="6011"/>
                  <a:pt x="8102" y="6047"/>
                </a:cubicBezTo>
                <a:cubicBezTo>
                  <a:pt x="8114" y="6139"/>
                  <a:pt x="8199" y="6171"/>
                  <a:pt x="8338" y="6131"/>
                </a:cubicBezTo>
                <a:cubicBezTo>
                  <a:pt x="8512" y="6080"/>
                  <a:pt x="8575" y="6127"/>
                  <a:pt x="8651" y="6333"/>
                </a:cubicBezTo>
                <a:cubicBezTo>
                  <a:pt x="8702" y="6475"/>
                  <a:pt x="8788" y="6584"/>
                  <a:pt x="8843" y="6584"/>
                </a:cubicBezTo>
                <a:cubicBezTo>
                  <a:pt x="8898" y="6584"/>
                  <a:pt x="9007" y="6700"/>
                  <a:pt x="9084" y="6834"/>
                </a:cubicBezTo>
                <a:cubicBezTo>
                  <a:pt x="9178" y="7001"/>
                  <a:pt x="9245" y="7032"/>
                  <a:pt x="9296" y="6954"/>
                </a:cubicBezTo>
                <a:cubicBezTo>
                  <a:pt x="9396" y="6797"/>
                  <a:pt x="9795" y="6807"/>
                  <a:pt x="9835" y="6966"/>
                </a:cubicBezTo>
                <a:cubicBezTo>
                  <a:pt x="9843" y="7001"/>
                  <a:pt x="9876" y="7038"/>
                  <a:pt x="9921" y="7061"/>
                </a:cubicBezTo>
                <a:cubicBezTo>
                  <a:pt x="9967" y="7084"/>
                  <a:pt x="10024" y="7097"/>
                  <a:pt x="10085" y="7097"/>
                </a:cubicBezTo>
                <a:cubicBezTo>
                  <a:pt x="10155" y="7097"/>
                  <a:pt x="10218" y="7110"/>
                  <a:pt x="10268" y="7145"/>
                </a:cubicBezTo>
                <a:cubicBezTo>
                  <a:pt x="10317" y="7179"/>
                  <a:pt x="10352" y="7236"/>
                  <a:pt x="10374" y="7300"/>
                </a:cubicBezTo>
                <a:cubicBezTo>
                  <a:pt x="10416" y="7427"/>
                  <a:pt x="10498" y="7476"/>
                  <a:pt x="10590" y="7443"/>
                </a:cubicBezTo>
                <a:cubicBezTo>
                  <a:pt x="10671" y="7414"/>
                  <a:pt x="10748" y="7441"/>
                  <a:pt x="10764" y="7502"/>
                </a:cubicBezTo>
                <a:cubicBezTo>
                  <a:pt x="10779" y="7564"/>
                  <a:pt x="10819" y="7553"/>
                  <a:pt x="10855" y="7479"/>
                </a:cubicBezTo>
                <a:cubicBezTo>
                  <a:pt x="10903" y="7381"/>
                  <a:pt x="10938" y="7398"/>
                  <a:pt x="10985" y="7538"/>
                </a:cubicBezTo>
                <a:cubicBezTo>
                  <a:pt x="11031" y="7676"/>
                  <a:pt x="11113" y="7715"/>
                  <a:pt x="11264" y="7669"/>
                </a:cubicBezTo>
                <a:cubicBezTo>
                  <a:pt x="11380" y="7635"/>
                  <a:pt x="11694" y="7679"/>
                  <a:pt x="11962" y="7765"/>
                </a:cubicBezTo>
                <a:lnTo>
                  <a:pt x="12448" y="7920"/>
                </a:lnTo>
                <a:lnTo>
                  <a:pt x="12448" y="9208"/>
                </a:lnTo>
                <a:cubicBezTo>
                  <a:pt x="12448" y="9780"/>
                  <a:pt x="12444" y="10108"/>
                  <a:pt x="12429" y="10330"/>
                </a:cubicBezTo>
                <a:cubicBezTo>
                  <a:pt x="12414" y="10551"/>
                  <a:pt x="12386" y="10664"/>
                  <a:pt x="12337" y="10795"/>
                </a:cubicBezTo>
                <a:cubicBezTo>
                  <a:pt x="12315" y="10856"/>
                  <a:pt x="12295" y="10923"/>
                  <a:pt x="12280" y="10998"/>
                </a:cubicBezTo>
                <a:cubicBezTo>
                  <a:pt x="12234" y="11221"/>
                  <a:pt x="12220" y="11551"/>
                  <a:pt x="12203" y="12298"/>
                </a:cubicBezTo>
                <a:cubicBezTo>
                  <a:pt x="12187" y="12962"/>
                  <a:pt x="12188" y="13687"/>
                  <a:pt x="12208" y="13909"/>
                </a:cubicBezTo>
                <a:cubicBezTo>
                  <a:pt x="12237" y="14249"/>
                  <a:pt x="12256" y="14297"/>
                  <a:pt x="12323" y="14171"/>
                </a:cubicBezTo>
                <a:cubicBezTo>
                  <a:pt x="12367" y="14089"/>
                  <a:pt x="12419" y="13916"/>
                  <a:pt x="12439" y="13790"/>
                </a:cubicBezTo>
                <a:cubicBezTo>
                  <a:pt x="12451" y="13707"/>
                  <a:pt x="12472" y="13653"/>
                  <a:pt x="12501" y="13623"/>
                </a:cubicBezTo>
                <a:cubicBezTo>
                  <a:pt x="12530" y="13593"/>
                  <a:pt x="12568" y="13585"/>
                  <a:pt x="12617" y="13599"/>
                </a:cubicBezTo>
                <a:cubicBezTo>
                  <a:pt x="12735" y="13632"/>
                  <a:pt x="12755" y="13689"/>
                  <a:pt x="12747" y="13980"/>
                </a:cubicBezTo>
                <a:cubicBezTo>
                  <a:pt x="12739" y="14260"/>
                  <a:pt x="12757" y="14326"/>
                  <a:pt x="12848" y="14326"/>
                </a:cubicBezTo>
                <a:cubicBezTo>
                  <a:pt x="12909" y="14327"/>
                  <a:pt x="13087" y="14326"/>
                  <a:pt x="13242" y="14326"/>
                </a:cubicBezTo>
                <a:cubicBezTo>
                  <a:pt x="13450" y="14326"/>
                  <a:pt x="13544" y="14274"/>
                  <a:pt x="13594" y="14112"/>
                </a:cubicBezTo>
                <a:cubicBezTo>
                  <a:pt x="13631" y="13990"/>
                  <a:pt x="13685" y="13901"/>
                  <a:pt x="13714" y="13921"/>
                </a:cubicBezTo>
                <a:cubicBezTo>
                  <a:pt x="13754" y="13948"/>
                  <a:pt x="13805" y="13897"/>
                  <a:pt x="13844" y="13801"/>
                </a:cubicBezTo>
                <a:cubicBezTo>
                  <a:pt x="13872" y="13727"/>
                  <a:pt x="13891" y="13620"/>
                  <a:pt x="13902" y="13515"/>
                </a:cubicBezTo>
                <a:cubicBezTo>
                  <a:pt x="13903" y="13495"/>
                  <a:pt x="13907" y="13475"/>
                  <a:pt x="13907" y="13455"/>
                </a:cubicBezTo>
                <a:cubicBezTo>
                  <a:pt x="13905" y="13422"/>
                  <a:pt x="13911" y="13356"/>
                  <a:pt x="13911" y="13312"/>
                </a:cubicBezTo>
                <a:cubicBezTo>
                  <a:pt x="13914" y="13132"/>
                  <a:pt x="13920" y="12789"/>
                  <a:pt x="13926" y="12453"/>
                </a:cubicBezTo>
                <a:cubicBezTo>
                  <a:pt x="13932" y="12083"/>
                  <a:pt x="13923" y="11732"/>
                  <a:pt x="13907" y="11666"/>
                </a:cubicBezTo>
                <a:cubicBezTo>
                  <a:pt x="13871" y="11522"/>
                  <a:pt x="13681" y="11490"/>
                  <a:pt x="13488" y="11606"/>
                </a:cubicBezTo>
                <a:cubicBezTo>
                  <a:pt x="13383" y="11670"/>
                  <a:pt x="13339" y="11643"/>
                  <a:pt x="13315" y="11487"/>
                </a:cubicBezTo>
                <a:cubicBezTo>
                  <a:pt x="13285" y="11296"/>
                  <a:pt x="13278" y="11297"/>
                  <a:pt x="13218" y="11499"/>
                </a:cubicBezTo>
                <a:cubicBezTo>
                  <a:pt x="13164" y="11682"/>
                  <a:pt x="13140" y="11694"/>
                  <a:pt x="13074" y="11559"/>
                </a:cubicBezTo>
                <a:cubicBezTo>
                  <a:pt x="12986" y="11377"/>
                  <a:pt x="12999" y="11184"/>
                  <a:pt x="13165" y="10521"/>
                </a:cubicBezTo>
                <a:cubicBezTo>
                  <a:pt x="13227" y="10276"/>
                  <a:pt x="13282" y="9907"/>
                  <a:pt x="13286" y="9698"/>
                </a:cubicBezTo>
                <a:cubicBezTo>
                  <a:pt x="13301" y="8919"/>
                  <a:pt x="13369" y="8556"/>
                  <a:pt x="13478" y="8660"/>
                </a:cubicBezTo>
                <a:cubicBezTo>
                  <a:pt x="13574" y="8751"/>
                  <a:pt x="13669" y="8452"/>
                  <a:pt x="13599" y="8278"/>
                </a:cubicBezTo>
                <a:cubicBezTo>
                  <a:pt x="13515" y="8071"/>
                  <a:pt x="13599" y="8004"/>
                  <a:pt x="14065" y="7908"/>
                </a:cubicBezTo>
                <a:cubicBezTo>
                  <a:pt x="14413" y="7836"/>
                  <a:pt x="14501" y="7849"/>
                  <a:pt x="14547" y="8004"/>
                </a:cubicBezTo>
                <a:cubicBezTo>
                  <a:pt x="14629" y="8279"/>
                  <a:pt x="14821" y="8518"/>
                  <a:pt x="14951" y="8493"/>
                </a:cubicBezTo>
                <a:cubicBezTo>
                  <a:pt x="15234" y="8437"/>
                  <a:pt x="15303" y="8490"/>
                  <a:pt x="15355" y="8862"/>
                </a:cubicBezTo>
                <a:cubicBezTo>
                  <a:pt x="15393" y="9131"/>
                  <a:pt x="15444" y="9252"/>
                  <a:pt x="15543" y="9280"/>
                </a:cubicBezTo>
                <a:cubicBezTo>
                  <a:pt x="15641" y="9308"/>
                  <a:pt x="15685" y="9405"/>
                  <a:pt x="15697" y="9614"/>
                </a:cubicBezTo>
                <a:cubicBezTo>
                  <a:pt x="15717" y="9967"/>
                  <a:pt x="15622" y="10280"/>
                  <a:pt x="15509" y="10234"/>
                </a:cubicBezTo>
                <a:cubicBezTo>
                  <a:pt x="15464" y="10216"/>
                  <a:pt x="15422" y="10278"/>
                  <a:pt x="15418" y="10366"/>
                </a:cubicBezTo>
                <a:cubicBezTo>
                  <a:pt x="15414" y="10453"/>
                  <a:pt x="15406" y="10564"/>
                  <a:pt x="15399" y="10616"/>
                </a:cubicBezTo>
                <a:cubicBezTo>
                  <a:pt x="15392" y="10669"/>
                  <a:pt x="15390" y="10759"/>
                  <a:pt x="15394" y="10819"/>
                </a:cubicBezTo>
                <a:cubicBezTo>
                  <a:pt x="15398" y="10879"/>
                  <a:pt x="15371" y="11013"/>
                  <a:pt x="15336" y="11117"/>
                </a:cubicBezTo>
                <a:cubicBezTo>
                  <a:pt x="15281" y="11282"/>
                  <a:pt x="15267" y="11274"/>
                  <a:pt x="15206" y="11070"/>
                </a:cubicBezTo>
                <a:cubicBezTo>
                  <a:pt x="15168" y="10941"/>
                  <a:pt x="15120" y="10868"/>
                  <a:pt x="15100" y="10902"/>
                </a:cubicBezTo>
                <a:cubicBezTo>
                  <a:pt x="15080" y="10937"/>
                  <a:pt x="15056" y="10764"/>
                  <a:pt x="15047" y="10509"/>
                </a:cubicBezTo>
                <a:cubicBezTo>
                  <a:pt x="15036" y="10186"/>
                  <a:pt x="15007" y="10027"/>
                  <a:pt x="14941" y="9984"/>
                </a:cubicBezTo>
                <a:cubicBezTo>
                  <a:pt x="14820" y="9905"/>
                  <a:pt x="14709" y="10385"/>
                  <a:pt x="14744" y="10843"/>
                </a:cubicBezTo>
                <a:cubicBezTo>
                  <a:pt x="14762" y="11079"/>
                  <a:pt x="14745" y="11207"/>
                  <a:pt x="14686" y="11260"/>
                </a:cubicBezTo>
                <a:cubicBezTo>
                  <a:pt x="14556" y="11379"/>
                  <a:pt x="14528" y="11553"/>
                  <a:pt x="14527" y="12263"/>
                </a:cubicBezTo>
                <a:cubicBezTo>
                  <a:pt x="14527" y="12625"/>
                  <a:pt x="14506" y="12961"/>
                  <a:pt x="14479" y="13002"/>
                </a:cubicBezTo>
                <a:cubicBezTo>
                  <a:pt x="14452" y="13043"/>
                  <a:pt x="14440" y="13145"/>
                  <a:pt x="14455" y="13241"/>
                </a:cubicBezTo>
                <a:cubicBezTo>
                  <a:pt x="14470" y="13336"/>
                  <a:pt x="14459" y="13461"/>
                  <a:pt x="14431" y="13503"/>
                </a:cubicBezTo>
                <a:cubicBezTo>
                  <a:pt x="14400" y="13552"/>
                  <a:pt x="14411" y="13715"/>
                  <a:pt x="14460" y="13957"/>
                </a:cubicBezTo>
                <a:cubicBezTo>
                  <a:pt x="14515" y="14230"/>
                  <a:pt x="14567" y="14326"/>
                  <a:pt x="14643" y="14303"/>
                </a:cubicBezTo>
                <a:cubicBezTo>
                  <a:pt x="14645" y="14302"/>
                  <a:pt x="14646" y="14315"/>
                  <a:pt x="14648" y="14314"/>
                </a:cubicBezTo>
                <a:cubicBezTo>
                  <a:pt x="14656" y="14311"/>
                  <a:pt x="14660" y="14295"/>
                  <a:pt x="14667" y="14291"/>
                </a:cubicBezTo>
                <a:cubicBezTo>
                  <a:pt x="14679" y="14283"/>
                  <a:pt x="14692" y="14281"/>
                  <a:pt x="14701" y="14267"/>
                </a:cubicBezTo>
                <a:cubicBezTo>
                  <a:pt x="14715" y="14245"/>
                  <a:pt x="14725" y="14215"/>
                  <a:pt x="14734" y="14171"/>
                </a:cubicBezTo>
                <a:cubicBezTo>
                  <a:pt x="14753" y="14076"/>
                  <a:pt x="14766" y="13925"/>
                  <a:pt x="14773" y="13694"/>
                </a:cubicBezTo>
                <a:cubicBezTo>
                  <a:pt x="14778" y="13531"/>
                  <a:pt x="14792" y="13378"/>
                  <a:pt x="14811" y="13241"/>
                </a:cubicBezTo>
                <a:cubicBezTo>
                  <a:pt x="14830" y="13107"/>
                  <a:pt x="14853" y="12996"/>
                  <a:pt x="14879" y="12907"/>
                </a:cubicBezTo>
                <a:cubicBezTo>
                  <a:pt x="14905" y="12818"/>
                  <a:pt x="14933" y="12754"/>
                  <a:pt x="14961" y="12728"/>
                </a:cubicBezTo>
                <a:cubicBezTo>
                  <a:pt x="14975" y="12714"/>
                  <a:pt x="14990" y="12708"/>
                  <a:pt x="15004" y="12716"/>
                </a:cubicBezTo>
                <a:cubicBezTo>
                  <a:pt x="15018" y="12723"/>
                  <a:pt x="15030" y="12745"/>
                  <a:pt x="15042" y="12775"/>
                </a:cubicBezTo>
                <a:cubicBezTo>
                  <a:pt x="15058" y="12815"/>
                  <a:pt x="15079" y="12888"/>
                  <a:pt x="15095" y="12990"/>
                </a:cubicBezTo>
                <a:cubicBezTo>
                  <a:pt x="15112" y="13095"/>
                  <a:pt x="15125" y="13222"/>
                  <a:pt x="15134" y="13336"/>
                </a:cubicBezTo>
                <a:cubicBezTo>
                  <a:pt x="15159" y="13641"/>
                  <a:pt x="15206" y="13770"/>
                  <a:pt x="15298" y="13825"/>
                </a:cubicBezTo>
                <a:cubicBezTo>
                  <a:pt x="15377" y="13873"/>
                  <a:pt x="15417" y="13983"/>
                  <a:pt x="15408" y="14112"/>
                </a:cubicBezTo>
                <a:cubicBezTo>
                  <a:pt x="15406" y="14150"/>
                  <a:pt x="15409" y="14181"/>
                  <a:pt x="15413" y="14207"/>
                </a:cubicBezTo>
                <a:cubicBezTo>
                  <a:pt x="15417" y="14234"/>
                  <a:pt x="15420" y="14251"/>
                  <a:pt x="15432" y="14267"/>
                </a:cubicBezTo>
                <a:cubicBezTo>
                  <a:pt x="15456" y="14299"/>
                  <a:pt x="15498" y="14315"/>
                  <a:pt x="15562" y="14314"/>
                </a:cubicBezTo>
                <a:cubicBezTo>
                  <a:pt x="15800" y="14313"/>
                  <a:pt x="16206" y="13828"/>
                  <a:pt x="16227" y="13515"/>
                </a:cubicBezTo>
                <a:cubicBezTo>
                  <a:pt x="16230" y="13463"/>
                  <a:pt x="16236" y="13419"/>
                  <a:pt x="16246" y="13384"/>
                </a:cubicBezTo>
                <a:cubicBezTo>
                  <a:pt x="16275" y="13280"/>
                  <a:pt x="16342" y="13241"/>
                  <a:pt x="16496" y="13217"/>
                </a:cubicBezTo>
                <a:cubicBezTo>
                  <a:pt x="16635" y="13195"/>
                  <a:pt x="16793" y="13097"/>
                  <a:pt x="16847" y="13002"/>
                </a:cubicBezTo>
                <a:cubicBezTo>
                  <a:pt x="16902" y="12907"/>
                  <a:pt x="16982" y="12858"/>
                  <a:pt x="17021" y="12895"/>
                </a:cubicBezTo>
                <a:cubicBezTo>
                  <a:pt x="17060" y="12932"/>
                  <a:pt x="17093" y="12886"/>
                  <a:pt x="17093" y="12787"/>
                </a:cubicBezTo>
                <a:cubicBezTo>
                  <a:pt x="17093" y="12678"/>
                  <a:pt x="17040" y="12617"/>
                  <a:pt x="16953" y="12620"/>
                </a:cubicBezTo>
                <a:cubicBezTo>
                  <a:pt x="16905" y="12622"/>
                  <a:pt x="16869" y="12600"/>
                  <a:pt x="16843" y="12561"/>
                </a:cubicBezTo>
                <a:cubicBezTo>
                  <a:pt x="16817" y="12523"/>
                  <a:pt x="16801" y="12462"/>
                  <a:pt x="16795" y="12382"/>
                </a:cubicBezTo>
                <a:cubicBezTo>
                  <a:pt x="16774" y="12132"/>
                  <a:pt x="16977" y="11503"/>
                  <a:pt x="17045" y="11606"/>
                </a:cubicBezTo>
                <a:cubicBezTo>
                  <a:pt x="17067" y="11640"/>
                  <a:pt x="17097" y="11620"/>
                  <a:pt x="17112" y="11559"/>
                </a:cubicBezTo>
                <a:cubicBezTo>
                  <a:pt x="17128" y="11497"/>
                  <a:pt x="17192" y="11469"/>
                  <a:pt x="17257" y="11499"/>
                </a:cubicBezTo>
                <a:cubicBezTo>
                  <a:pt x="17314" y="11526"/>
                  <a:pt x="17343" y="11545"/>
                  <a:pt x="17358" y="11368"/>
                </a:cubicBezTo>
                <a:cubicBezTo>
                  <a:pt x="17372" y="11191"/>
                  <a:pt x="17372" y="10816"/>
                  <a:pt x="17372" y="10091"/>
                </a:cubicBezTo>
                <a:cubicBezTo>
                  <a:pt x="17372" y="9289"/>
                  <a:pt x="17358" y="8601"/>
                  <a:pt x="17338" y="8552"/>
                </a:cubicBezTo>
                <a:cubicBezTo>
                  <a:pt x="17319" y="8503"/>
                  <a:pt x="17338" y="8334"/>
                  <a:pt x="17382" y="8171"/>
                </a:cubicBezTo>
                <a:cubicBezTo>
                  <a:pt x="17404" y="8087"/>
                  <a:pt x="17416" y="7998"/>
                  <a:pt x="17425" y="7920"/>
                </a:cubicBezTo>
                <a:cubicBezTo>
                  <a:pt x="17434" y="7844"/>
                  <a:pt x="17438" y="7775"/>
                  <a:pt x="17430" y="7741"/>
                </a:cubicBezTo>
                <a:cubicBezTo>
                  <a:pt x="17403" y="7635"/>
                  <a:pt x="17423" y="7564"/>
                  <a:pt x="17459" y="7538"/>
                </a:cubicBezTo>
                <a:cubicBezTo>
                  <a:pt x="17497" y="7513"/>
                  <a:pt x="17549" y="7535"/>
                  <a:pt x="17589" y="7634"/>
                </a:cubicBezTo>
                <a:cubicBezTo>
                  <a:pt x="17605" y="7674"/>
                  <a:pt x="17621" y="7778"/>
                  <a:pt x="17637" y="7920"/>
                </a:cubicBezTo>
                <a:cubicBezTo>
                  <a:pt x="17684" y="8347"/>
                  <a:pt x="17724" y="9132"/>
                  <a:pt x="17714" y="9638"/>
                </a:cubicBezTo>
                <a:cubicBezTo>
                  <a:pt x="17705" y="10086"/>
                  <a:pt x="17717" y="12050"/>
                  <a:pt x="17733" y="12859"/>
                </a:cubicBezTo>
                <a:cubicBezTo>
                  <a:pt x="17746" y="13494"/>
                  <a:pt x="17771" y="13768"/>
                  <a:pt x="17829" y="13849"/>
                </a:cubicBezTo>
                <a:cubicBezTo>
                  <a:pt x="17874" y="13911"/>
                  <a:pt x="17911" y="14042"/>
                  <a:pt x="17911" y="14136"/>
                </a:cubicBezTo>
                <a:cubicBezTo>
                  <a:pt x="17911" y="14229"/>
                  <a:pt x="17945" y="14337"/>
                  <a:pt x="17983" y="14374"/>
                </a:cubicBezTo>
                <a:cubicBezTo>
                  <a:pt x="17996" y="14386"/>
                  <a:pt x="18004" y="14409"/>
                  <a:pt x="18012" y="14446"/>
                </a:cubicBezTo>
                <a:cubicBezTo>
                  <a:pt x="18021" y="14482"/>
                  <a:pt x="18031" y="14535"/>
                  <a:pt x="18036" y="14601"/>
                </a:cubicBezTo>
                <a:cubicBezTo>
                  <a:pt x="18046" y="14729"/>
                  <a:pt x="18045" y="14914"/>
                  <a:pt x="18041" y="15173"/>
                </a:cubicBezTo>
                <a:cubicBezTo>
                  <a:pt x="18035" y="15604"/>
                  <a:pt x="18027" y="15820"/>
                  <a:pt x="17950" y="15949"/>
                </a:cubicBezTo>
                <a:cubicBezTo>
                  <a:pt x="17872" y="16077"/>
                  <a:pt x="17724" y="16117"/>
                  <a:pt x="17439" y="16164"/>
                </a:cubicBezTo>
                <a:cubicBezTo>
                  <a:pt x="17233" y="16197"/>
                  <a:pt x="17064" y="16233"/>
                  <a:pt x="17064" y="16247"/>
                </a:cubicBezTo>
                <a:cubicBezTo>
                  <a:pt x="17064" y="16273"/>
                  <a:pt x="17002" y="16298"/>
                  <a:pt x="16525" y="16426"/>
                </a:cubicBezTo>
                <a:cubicBezTo>
                  <a:pt x="16370" y="16468"/>
                  <a:pt x="16166" y="16526"/>
                  <a:pt x="16068" y="16557"/>
                </a:cubicBezTo>
                <a:cubicBezTo>
                  <a:pt x="15782" y="16647"/>
                  <a:pt x="15506" y="16719"/>
                  <a:pt x="15293" y="16760"/>
                </a:cubicBezTo>
                <a:cubicBezTo>
                  <a:pt x="15081" y="16801"/>
                  <a:pt x="14925" y="16811"/>
                  <a:pt x="14884" y="16784"/>
                </a:cubicBezTo>
                <a:cubicBezTo>
                  <a:pt x="14831" y="16750"/>
                  <a:pt x="14702" y="16792"/>
                  <a:pt x="14595" y="16879"/>
                </a:cubicBezTo>
                <a:cubicBezTo>
                  <a:pt x="14488" y="16967"/>
                  <a:pt x="14309" y="17067"/>
                  <a:pt x="14195" y="17094"/>
                </a:cubicBezTo>
                <a:cubicBezTo>
                  <a:pt x="13555" y="17247"/>
                  <a:pt x="13342" y="17274"/>
                  <a:pt x="13064" y="17285"/>
                </a:cubicBezTo>
                <a:cubicBezTo>
                  <a:pt x="12873" y="17292"/>
                  <a:pt x="12483" y="17267"/>
                  <a:pt x="12126" y="17225"/>
                </a:cubicBezTo>
                <a:cubicBezTo>
                  <a:pt x="11766" y="17184"/>
                  <a:pt x="11439" y="17132"/>
                  <a:pt x="11370" y="17094"/>
                </a:cubicBezTo>
                <a:cubicBezTo>
                  <a:pt x="11314" y="17063"/>
                  <a:pt x="11244" y="17064"/>
                  <a:pt x="11216" y="17106"/>
                </a:cubicBezTo>
                <a:cubicBezTo>
                  <a:pt x="11188" y="17148"/>
                  <a:pt x="10960" y="17201"/>
                  <a:pt x="10706" y="17213"/>
                </a:cubicBezTo>
                <a:cubicBezTo>
                  <a:pt x="10025" y="17246"/>
                  <a:pt x="9254" y="17380"/>
                  <a:pt x="8472" y="17595"/>
                </a:cubicBezTo>
                <a:cubicBezTo>
                  <a:pt x="8092" y="17700"/>
                  <a:pt x="7665" y="17798"/>
                  <a:pt x="7524" y="17822"/>
                </a:cubicBezTo>
                <a:cubicBezTo>
                  <a:pt x="7383" y="17845"/>
                  <a:pt x="7228" y="17903"/>
                  <a:pt x="7178" y="17953"/>
                </a:cubicBezTo>
                <a:cubicBezTo>
                  <a:pt x="7128" y="18003"/>
                  <a:pt x="7042" y="18013"/>
                  <a:pt x="6985" y="17977"/>
                </a:cubicBezTo>
                <a:cubicBezTo>
                  <a:pt x="6929" y="17940"/>
                  <a:pt x="6815" y="17974"/>
                  <a:pt x="6735" y="18049"/>
                </a:cubicBezTo>
                <a:cubicBezTo>
                  <a:pt x="6655" y="18123"/>
                  <a:pt x="6548" y="18148"/>
                  <a:pt x="6494" y="18096"/>
                </a:cubicBezTo>
                <a:cubicBezTo>
                  <a:pt x="6448" y="18052"/>
                  <a:pt x="6422" y="18025"/>
                  <a:pt x="6422" y="17989"/>
                </a:cubicBezTo>
                <a:cubicBezTo>
                  <a:pt x="6423" y="17952"/>
                  <a:pt x="6450" y="17902"/>
                  <a:pt x="6499" y="17810"/>
                </a:cubicBezTo>
                <a:cubicBezTo>
                  <a:pt x="6599" y="17624"/>
                  <a:pt x="6595" y="17614"/>
                  <a:pt x="6470" y="17655"/>
                </a:cubicBezTo>
                <a:cubicBezTo>
                  <a:pt x="6427" y="17669"/>
                  <a:pt x="6398" y="17708"/>
                  <a:pt x="6379" y="17750"/>
                </a:cubicBezTo>
                <a:cubicBezTo>
                  <a:pt x="6360" y="17793"/>
                  <a:pt x="6355" y="17846"/>
                  <a:pt x="6359" y="17917"/>
                </a:cubicBezTo>
                <a:cubicBezTo>
                  <a:pt x="6379" y="18206"/>
                  <a:pt x="6320" y="18265"/>
                  <a:pt x="6027" y="18287"/>
                </a:cubicBezTo>
                <a:cubicBezTo>
                  <a:pt x="5890" y="18298"/>
                  <a:pt x="5751" y="18358"/>
                  <a:pt x="5719" y="18418"/>
                </a:cubicBezTo>
                <a:cubicBezTo>
                  <a:pt x="5688" y="18479"/>
                  <a:pt x="5567" y="18513"/>
                  <a:pt x="5450" y="18490"/>
                </a:cubicBezTo>
                <a:cubicBezTo>
                  <a:pt x="5383" y="18477"/>
                  <a:pt x="5328" y="18481"/>
                  <a:pt x="5281" y="18502"/>
                </a:cubicBezTo>
                <a:cubicBezTo>
                  <a:pt x="5235" y="18523"/>
                  <a:pt x="5198" y="18557"/>
                  <a:pt x="5180" y="18609"/>
                </a:cubicBezTo>
                <a:cubicBezTo>
                  <a:pt x="5130" y="18759"/>
                  <a:pt x="4941" y="18815"/>
                  <a:pt x="4829" y="18752"/>
                </a:cubicBezTo>
                <a:cubicBezTo>
                  <a:pt x="4790" y="18731"/>
                  <a:pt x="4764" y="18693"/>
                  <a:pt x="4752" y="18645"/>
                </a:cubicBezTo>
                <a:cubicBezTo>
                  <a:pt x="4733" y="18571"/>
                  <a:pt x="4735" y="18356"/>
                  <a:pt x="4757" y="18168"/>
                </a:cubicBezTo>
                <a:cubicBezTo>
                  <a:pt x="4825" y="17579"/>
                  <a:pt x="4840" y="16847"/>
                  <a:pt x="4829" y="14529"/>
                </a:cubicBezTo>
                <a:cubicBezTo>
                  <a:pt x="4828" y="14389"/>
                  <a:pt x="4831" y="13879"/>
                  <a:pt x="4834" y="13396"/>
                </a:cubicBezTo>
                <a:cubicBezTo>
                  <a:pt x="4836" y="12986"/>
                  <a:pt x="4833" y="12764"/>
                  <a:pt x="4814" y="12608"/>
                </a:cubicBezTo>
                <a:cubicBezTo>
                  <a:pt x="4805" y="12531"/>
                  <a:pt x="4791" y="12475"/>
                  <a:pt x="4771" y="12418"/>
                </a:cubicBezTo>
                <a:cubicBezTo>
                  <a:pt x="4752" y="12360"/>
                  <a:pt x="4727" y="12304"/>
                  <a:pt x="4694" y="12239"/>
                </a:cubicBezTo>
                <a:cubicBezTo>
                  <a:pt x="4659" y="12169"/>
                  <a:pt x="4632" y="12113"/>
                  <a:pt x="4612" y="12048"/>
                </a:cubicBezTo>
                <a:cubicBezTo>
                  <a:pt x="4552" y="11852"/>
                  <a:pt x="4552" y="11543"/>
                  <a:pt x="4545" y="10378"/>
                </a:cubicBezTo>
                <a:cubicBezTo>
                  <a:pt x="4540" y="9651"/>
                  <a:pt x="4548" y="9158"/>
                  <a:pt x="4569" y="8862"/>
                </a:cubicBezTo>
                <a:cubicBezTo>
                  <a:pt x="4585" y="8644"/>
                  <a:pt x="4604" y="8538"/>
                  <a:pt x="4636" y="8528"/>
                </a:cubicBezTo>
                <a:cubicBezTo>
                  <a:pt x="4649" y="8526"/>
                  <a:pt x="4662" y="8533"/>
                  <a:pt x="4675" y="8552"/>
                </a:cubicBezTo>
                <a:cubicBezTo>
                  <a:pt x="4696" y="8584"/>
                  <a:pt x="4765" y="8486"/>
                  <a:pt x="4829" y="8338"/>
                </a:cubicBezTo>
                <a:lnTo>
                  <a:pt x="4944" y="8075"/>
                </a:lnTo>
                <a:lnTo>
                  <a:pt x="4829" y="7848"/>
                </a:lnTo>
                <a:cubicBezTo>
                  <a:pt x="4736" y="7675"/>
                  <a:pt x="4674" y="7658"/>
                  <a:pt x="4535" y="7753"/>
                </a:cubicBezTo>
                <a:cubicBezTo>
                  <a:pt x="4359" y="7874"/>
                  <a:pt x="4255" y="7786"/>
                  <a:pt x="4232" y="7502"/>
                </a:cubicBezTo>
                <a:cubicBezTo>
                  <a:pt x="4225" y="7403"/>
                  <a:pt x="4226" y="7284"/>
                  <a:pt x="4237" y="7145"/>
                </a:cubicBezTo>
                <a:cubicBezTo>
                  <a:pt x="4273" y="6673"/>
                  <a:pt x="4221" y="5674"/>
                  <a:pt x="4165" y="5761"/>
                </a:cubicBezTo>
                <a:cubicBezTo>
                  <a:pt x="4144" y="5793"/>
                  <a:pt x="4085" y="5706"/>
                  <a:pt x="4035" y="5570"/>
                </a:cubicBezTo>
                <a:cubicBezTo>
                  <a:pt x="3967" y="5384"/>
                  <a:pt x="3948" y="5134"/>
                  <a:pt x="3953" y="4544"/>
                </a:cubicBezTo>
                <a:cubicBezTo>
                  <a:pt x="3957" y="4112"/>
                  <a:pt x="3986" y="3679"/>
                  <a:pt x="4015" y="3589"/>
                </a:cubicBezTo>
                <a:cubicBezTo>
                  <a:pt x="4076" y="3409"/>
                  <a:pt x="4169" y="3317"/>
                  <a:pt x="4285" y="3327"/>
                </a:cubicBezTo>
                <a:close/>
                <a:moveTo>
                  <a:pt x="6456" y="7264"/>
                </a:moveTo>
                <a:cubicBezTo>
                  <a:pt x="6446" y="7255"/>
                  <a:pt x="6436" y="7266"/>
                  <a:pt x="6422" y="7288"/>
                </a:cubicBezTo>
                <a:cubicBezTo>
                  <a:pt x="6394" y="7331"/>
                  <a:pt x="6369" y="7421"/>
                  <a:pt x="6369" y="7491"/>
                </a:cubicBezTo>
                <a:cubicBezTo>
                  <a:pt x="6369" y="7525"/>
                  <a:pt x="6374" y="7541"/>
                  <a:pt x="6384" y="7550"/>
                </a:cubicBezTo>
                <a:cubicBezTo>
                  <a:pt x="6393" y="7559"/>
                  <a:pt x="6408" y="7560"/>
                  <a:pt x="6422" y="7538"/>
                </a:cubicBezTo>
                <a:cubicBezTo>
                  <a:pt x="6450" y="7495"/>
                  <a:pt x="6470" y="7405"/>
                  <a:pt x="6470" y="7335"/>
                </a:cubicBezTo>
                <a:cubicBezTo>
                  <a:pt x="6470" y="7301"/>
                  <a:pt x="6465" y="7273"/>
                  <a:pt x="6456" y="7264"/>
                </a:cubicBezTo>
                <a:close/>
                <a:moveTo>
                  <a:pt x="5123" y="7634"/>
                </a:moveTo>
                <a:cubicBezTo>
                  <a:pt x="5111" y="7629"/>
                  <a:pt x="5091" y="7665"/>
                  <a:pt x="5060" y="7729"/>
                </a:cubicBezTo>
                <a:cubicBezTo>
                  <a:pt x="5018" y="7816"/>
                  <a:pt x="4983" y="7932"/>
                  <a:pt x="4983" y="7992"/>
                </a:cubicBezTo>
                <a:cubicBezTo>
                  <a:pt x="4983" y="8051"/>
                  <a:pt x="5018" y="8068"/>
                  <a:pt x="5060" y="8027"/>
                </a:cubicBezTo>
                <a:cubicBezTo>
                  <a:pt x="5081" y="8007"/>
                  <a:pt x="5099" y="7969"/>
                  <a:pt x="5113" y="7920"/>
                </a:cubicBezTo>
                <a:cubicBezTo>
                  <a:pt x="5127" y="7871"/>
                  <a:pt x="5137" y="7818"/>
                  <a:pt x="5137" y="7765"/>
                </a:cubicBezTo>
                <a:cubicBezTo>
                  <a:pt x="5137" y="7687"/>
                  <a:pt x="5134" y="7639"/>
                  <a:pt x="5123" y="7634"/>
                </a:cubicBezTo>
                <a:close/>
                <a:moveTo>
                  <a:pt x="7914" y="7658"/>
                </a:moveTo>
                <a:cubicBezTo>
                  <a:pt x="7890" y="7695"/>
                  <a:pt x="7881" y="7863"/>
                  <a:pt x="7895" y="8039"/>
                </a:cubicBezTo>
                <a:cubicBezTo>
                  <a:pt x="7912" y="8257"/>
                  <a:pt x="7926" y="8362"/>
                  <a:pt x="7938" y="8349"/>
                </a:cubicBezTo>
                <a:cubicBezTo>
                  <a:pt x="7950" y="8337"/>
                  <a:pt x="7957" y="8215"/>
                  <a:pt x="7957" y="7980"/>
                </a:cubicBezTo>
                <a:cubicBezTo>
                  <a:pt x="7957" y="7873"/>
                  <a:pt x="7956" y="7775"/>
                  <a:pt x="7948" y="7717"/>
                </a:cubicBezTo>
                <a:cubicBezTo>
                  <a:pt x="7940" y="7659"/>
                  <a:pt x="7926" y="7639"/>
                  <a:pt x="7914" y="7658"/>
                </a:cubicBezTo>
                <a:close/>
                <a:moveTo>
                  <a:pt x="11211" y="9817"/>
                </a:moveTo>
                <a:cubicBezTo>
                  <a:pt x="11190" y="9804"/>
                  <a:pt x="11156" y="9831"/>
                  <a:pt x="11120" y="9853"/>
                </a:cubicBezTo>
                <a:cubicBezTo>
                  <a:pt x="11062" y="9889"/>
                  <a:pt x="10991" y="9953"/>
                  <a:pt x="10932" y="10055"/>
                </a:cubicBezTo>
                <a:cubicBezTo>
                  <a:pt x="10864" y="10174"/>
                  <a:pt x="10788" y="10270"/>
                  <a:pt x="10759" y="10270"/>
                </a:cubicBezTo>
                <a:cubicBezTo>
                  <a:pt x="10728" y="10270"/>
                  <a:pt x="10710" y="10524"/>
                  <a:pt x="10720" y="10891"/>
                </a:cubicBezTo>
                <a:cubicBezTo>
                  <a:pt x="10734" y="11372"/>
                  <a:pt x="10756" y="11499"/>
                  <a:pt x="10821" y="11487"/>
                </a:cubicBezTo>
                <a:cubicBezTo>
                  <a:pt x="10843" y="11483"/>
                  <a:pt x="10862" y="11506"/>
                  <a:pt x="10879" y="11547"/>
                </a:cubicBezTo>
                <a:cubicBezTo>
                  <a:pt x="10896" y="11587"/>
                  <a:pt x="10913" y="11648"/>
                  <a:pt x="10927" y="11750"/>
                </a:cubicBezTo>
                <a:cubicBezTo>
                  <a:pt x="10956" y="11951"/>
                  <a:pt x="10980" y="12286"/>
                  <a:pt x="11014" y="12835"/>
                </a:cubicBezTo>
                <a:cubicBezTo>
                  <a:pt x="11021" y="12945"/>
                  <a:pt x="11026" y="13034"/>
                  <a:pt x="11033" y="13098"/>
                </a:cubicBezTo>
                <a:cubicBezTo>
                  <a:pt x="11040" y="13161"/>
                  <a:pt x="11050" y="13202"/>
                  <a:pt x="11062" y="13229"/>
                </a:cubicBezTo>
                <a:cubicBezTo>
                  <a:pt x="11074" y="13255"/>
                  <a:pt x="11085" y="13265"/>
                  <a:pt x="11105" y="13265"/>
                </a:cubicBezTo>
                <a:cubicBezTo>
                  <a:pt x="11126" y="13264"/>
                  <a:pt x="11154" y="13257"/>
                  <a:pt x="11187" y="13241"/>
                </a:cubicBezTo>
                <a:cubicBezTo>
                  <a:pt x="11270" y="13200"/>
                  <a:pt x="11350" y="13219"/>
                  <a:pt x="11370" y="13300"/>
                </a:cubicBezTo>
                <a:cubicBezTo>
                  <a:pt x="11380" y="13339"/>
                  <a:pt x="11393" y="13371"/>
                  <a:pt x="11409" y="13384"/>
                </a:cubicBezTo>
                <a:cubicBezTo>
                  <a:pt x="11423" y="13396"/>
                  <a:pt x="11439" y="13392"/>
                  <a:pt x="11452" y="13372"/>
                </a:cubicBezTo>
                <a:cubicBezTo>
                  <a:pt x="11468" y="13347"/>
                  <a:pt x="11475" y="13287"/>
                  <a:pt x="11476" y="13205"/>
                </a:cubicBezTo>
                <a:cubicBezTo>
                  <a:pt x="11477" y="13136"/>
                  <a:pt x="11474" y="13054"/>
                  <a:pt x="11466" y="12966"/>
                </a:cubicBezTo>
                <a:cubicBezTo>
                  <a:pt x="11449" y="12773"/>
                  <a:pt x="11410" y="12559"/>
                  <a:pt x="11365" y="12430"/>
                </a:cubicBezTo>
                <a:cubicBezTo>
                  <a:pt x="11329" y="12325"/>
                  <a:pt x="11288" y="12092"/>
                  <a:pt x="11269" y="11905"/>
                </a:cubicBezTo>
                <a:cubicBezTo>
                  <a:pt x="11250" y="11718"/>
                  <a:pt x="11188" y="11453"/>
                  <a:pt x="11134" y="11332"/>
                </a:cubicBezTo>
                <a:cubicBezTo>
                  <a:pt x="11065" y="11176"/>
                  <a:pt x="11036" y="11014"/>
                  <a:pt x="11043" y="10867"/>
                </a:cubicBezTo>
                <a:cubicBezTo>
                  <a:pt x="11046" y="10792"/>
                  <a:pt x="11059" y="10724"/>
                  <a:pt x="11081" y="10664"/>
                </a:cubicBezTo>
                <a:cubicBezTo>
                  <a:pt x="11103" y="10605"/>
                  <a:pt x="11133" y="10558"/>
                  <a:pt x="11173" y="10521"/>
                </a:cubicBezTo>
                <a:cubicBezTo>
                  <a:pt x="11264" y="10435"/>
                  <a:pt x="11295" y="10335"/>
                  <a:pt x="11274" y="10199"/>
                </a:cubicBezTo>
                <a:cubicBezTo>
                  <a:pt x="11257" y="10089"/>
                  <a:pt x="11245" y="9953"/>
                  <a:pt x="11245" y="9900"/>
                </a:cubicBezTo>
                <a:cubicBezTo>
                  <a:pt x="11245" y="9860"/>
                  <a:pt x="11230" y="9828"/>
                  <a:pt x="11211" y="9817"/>
                </a:cubicBezTo>
                <a:close/>
                <a:moveTo>
                  <a:pt x="11505" y="11535"/>
                </a:moveTo>
                <a:cubicBezTo>
                  <a:pt x="11494" y="11532"/>
                  <a:pt x="11478" y="11542"/>
                  <a:pt x="11466" y="11571"/>
                </a:cubicBezTo>
                <a:cubicBezTo>
                  <a:pt x="11449" y="11612"/>
                  <a:pt x="11459" y="11721"/>
                  <a:pt x="11481" y="11809"/>
                </a:cubicBezTo>
                <a:cubicBezTo>
                  <a:pt x="11513" y="11939"/>
                  <a:pt x="11521" y="11938"/>
                  <a:pt x="11538" y="11809"/>
                </a:cubicBezTo>
                <a:cubicBezTo>
                  <a:pt x="11549" y="11728"/>
                  <a:pt x="11545" y="11658"/>
                  <a:pt x="11534" y="11606"/>
                </a:cubicBezTo>
                <a:cubicBezTo>
                  <a:pt x="11526" y="11575"/>
                  <a:pt x="11517" y="11538"/>
                  <a:pt x="11505" y="11535"/>
                </a:cubicBezTo>
                <a:close/>
                <a:moveTo>
                  <a:pt x="17478" y="12286"/>
                </a:moveTo>
                <a:cubicBezTo>
                  <a:pt x="17470" y="12274"/>
                  <a:pt x="17464" y="12377"/>
                  <a:pt x="17464" y="12561"/>
                </a:cubicBezTo>
                <a:cubicBezTo>
                  <a:pt x="17464" y="12805"/>
                  <a:pt x="17470" y="12898"/>
                  <a:pt x="17483" y="12775"/>
                </a:cubicBezTo>
                <a:cubicBezTo>
                  <a:pt x="17496" y="12653"/>
                  <a:pt x="17496" y="12456"/>
                  <a:pt x="17483" y="12334"/>
                </a:cubicBezTo>
                <a:cubicBezTo>
                  <a:pt x="17480" y="12304"/>
                  <a:pt x="17481" y="12290"/>
                  <a:pt x="17478" y="12286"/>
                </a:cubicBezTo>
                <a:close/>
                <a:moveTo>
                  <a:pt x="10316" y="13825"/>
                </a:moveTo>
                <a:cubicBezTo>
                  <a:pt x="10286" y="13825"/>
                  <a:pt x="10274" y="13887"/>
                  <a:pt x="10292" y="13957"/>
                </a:cubicBezTo>
                <a:cubicBezTo>
                  <a:pt x="10309" y="14026"/>
                  <a:pt x="10337" y="14076"/>
                  <a:pt x="10350" y="14076"/>
                </a:cubicBezTo>
                <a:cubicBezTo>
                  <a:pt x="10362" y="14076"/>
                  <a:pt x="10369" y="14026"/>
                  <a:pt x="10369" y="13957"/>
                </a:cubicBezTo>
                <a:cubicBezTo>
                  <a:pt x="10369" y="13887"/>
                  <a:pt x="10346" y="13825"/>
                  <a:pt x="10316" y="13825"/>
                </a:cubicBezTo>
                <a:close/>
                <a:moveTo>
                  <a:pt x="9310" y="15400"/>
                </a:moveTo>
                <a:cubicBezTo>
                  <a:pt x="9299" y="15417"/>
                  <a:pt x="9296" y="15479"/>
                  <a:pt x="9296" y="15591"/>
                </a:cubicBezTo>
                <a:cubicBezTo>
                  <a:pt x="9296" y="15739"/>
                  <a:pt x="9312" y="15853"/>
                  <a:pt x="9339" y="15853"/>
                </a:cubicBezTo>
                <a:cubicBezTo>
                  <a:pt x="9361" y="15853"/>
                  <a:pt x="9384" y="15841"/>
                  <a:pt x="9397" y="15818"/>
                </a:cubicBezTo>
                <a:cubicBezTo>
                  <a:pt x="9422" y="15770"/>
                  <a:pt x="9427" y="15690"/>
                  <a:pt x="9411" y="15603"/>
                </a:cubicBezTo>
                <a:cubicBezTo>
                  <a:pt x="9403" y="15559"/>
                  <a:pt x="9387" y="15511"/>
                  <a:pt x="9368" y="15472"/>
                </a:cubicBezTo>
                <a:cubicBezTo>
                  <a:pt x="9336" y="15406"/>
                  <a:pt x="9321" y="15384"/>
                  <a:pt x="9310" y="15400"/>
                </a:cubicBezTo>
                <a:close/>
                <a:moveTo>
                  <a:pt x="19841" y="15448"/>
                </a:moveTo>
                <a:cubicBezTo>
                  <a:pt x="19768" y="15434"/>
                  <a:pt x="19705" y="15485"/>
                  <a:pt x="19706" y="15615"/>
                </a:cubicBezTo>
                <a:cubicBezTo>
                  <a:pt x="19708" y="15710"/>
                  <a:pt x="19843" y="15961"/>
                  <a:pt x="20010" y="16176"/>
                </a:cubicBezTo>
                <a:cubicBezTo>
                  <a:pt x="20388" y="16662"/>
                  <a:pt x="20408" y="16666"/>
                  <a:pt x="20279" y="16283"/>
                </a:cubicBezTo>
                <a:cubicBezTo>
                  <a:pt x="20222" y="16112"/>
                  <a:pt x="20207" y="15886"/>
                  <a:pt x="20246" y="15782"/>
                </a:cubicBezTo>
                <a:cubicBezTo>
                  <a:pt x="20284" y="15678"/>
                  <a:pt x="20263" y="15672"/>
                  <a:pt x="20202" y="15758"/>
                </a:cubicBezTo>
                <a:cubicBezTo>
                  <a:pt x="20141" y="15844"/>
                  <a:pt x="20066" y="15804"/>
                  <a:pt x="20034" y="15674"/>
                </a:cubicBezTo>
                <a:cubicBezTo>
                  <a:pt x="20000" y="15539"/>
                  <a:pt x="19915" y="15462"/>
                  <a:pt x="19841" y="15448"/>
                </a:cubicBezTo>
                <a:close/>
                <a:moveTo>
                  <a:pt x="5108" y="15543"/>
                </a:moveTo>
                <a:cubicBezTo>
                  <a:pt x="5094" y="15552"/>
                  <a:pt x="5089" y="15581"/>
                  <a:pt x="5089" y="15615"/>
                </a:cubicBezTo>
                <a:cubicBezTo>
                  <a:pt x="5089" y="15682"/>
                  <a:pt x="5119" y="15734"/>
                  <a:pt x="5161" y="15734"/>
                </a:cubicBezTo>
                <a:cubicBezTo>
                  <a:pt x="5203" y="15734"/>
                  <a:pt x="5243" y="15714"/>
                  <a:pt x="5243" y="15686"/>
                </a:cubicBezTo>
                <a:cubicBezTo>
                  <a:pt x="5243" y="15659"/>
                  <a:pt x="5203" y="15595"/>
                  <a:pt x="5161" y="15555"/>
                </a:cubicBezTo>
                <a:cubicBezTo>
                  <a:pt x="5140" y="15535"/>
                  <a:pt x="5122" y="15534"/>
                  <a:pt x="5108" y="15543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54" name="Firma Manuel.JPG" descr="Firma Manuel.JPG"/>
          <p:cNvPicPr>
            <a:picLocks noChangeAspect="1"/>
          </p:cNvPicPr>
          <p:nvPr/>
        </p:nvPicPr>
        <p:blipFill>
          <a:blip r:embed="rId4">
            <a:extLst/>
          </a:blip>
          <a:srcRect l="13725" t="23317" r="15738" b="22485"/>
          <a:stretch>
            <a:fillRect/>
          </a:stretch>
        </p:blipFill>
        <p:spPr>
          <a:xfrm>
            <a:off x="5016302" y="7531265"/>
            <a:ext cx="1022920" cy="707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98" fill="norm" stroke="1" extrusionOk="0">
                <a:moveTo>
                  <a:pt x="2672" y="0"/>
                </a:moveTo>
                <a:cubicBezTo>
                  <a:pt x="2609" y="1"/>
                  <a:pt x="2571" y="46"/>
                  <a:pt x="2487" y="182"/>
                </a:cubicBezTo>
                <a:cubicBezTo>
                  <a:pt x="2141" y="743"/>
                  <a:pt x="1573" y="2552"/>
                  <a:pt x="1374" y="3744"/>
                </a:cubicBezTo>
                <a:cubicBezTo>
                  <a:pt x="1331" y="3997"/>
                  <a:pt x="1248" y="4417"/>
                  <a:pt x="1181" y="4677"/>
                </a:cubicBezTo>
                <a:cubicBezTo>
                  <a:pt x="1114" y="4938"/>
                  <a:pt x="1033" y="5332"/>
                  <a:pt x="1005" y="5549"/>
                </a:cubicBezTo>
                <a:cubicBezTo>
                  <a:pt x="977" y="5765"/>
                  <a:pt x="925" y="6081"/>
                  <a:pt x="896" y="6264"/>
                </a:cubicBezTo>
                <a:cubicBezTo>
                  <a:pt x="817" y="6762"/>
                  <a:pt x="603" y="8291"/>
                  <a:pt x="561" y="8639"/>
                </a:cubicBezTo>
                <a:cubicBezTo>
                  <a:pt x="529" y="8907"/>
                  <a:pt x="461" y="9364"/>
                  <a:pt x="352" y="10069"/>
                </a:cubicBezTo>
                <a:cubicBezTo>
                  <a:pt x="334" y="10181"/>
                  <a:pt x="313" y="10389"/>
                  <a:pt x="302" y="10529"/>
                </a:cubicBezTo>
                <a:cubicBezTo>
                  <a:pt x="290" y="10670"/>
                  <a:pt x="254" y="10951"/>
                  <a:pt x="226" y="11147"/>
                </a:cubicBezTo>
                <a:cubicBezTo>
                  <a:pt x="198" y="11344"/>
                  <a:pt x="157" y="11770"/>
                  <a:pt x="126" y="12092"/>
                </a:cubicBezTo>
                <a:cubicBezTo>
                  <a:pt x="95" y="12416"/>
                  <a:pt x="51" y="12782"/>
                  <a:pt x="34" y="12916"/>
                </a:cubicBezTo>
                <a:cubicBezTo>
                  <a:pt x="15" y="13051"/>
                  <a:pt x="0" y="13337"/>
                  <a:pt x="0" y="13546"/>
                </a:cubicBezTo>
                <a:cubicBezTo>
                  <a:pt x="0" y="14042"/>
                  <a:pt x="55" y="14143"/>
                  <a:pt x="285" y="14068"/>
                </a:cubicBezTo>
                <a:cubicBezTo>
                  <a:pt x="456" y="14013"/>
                  <a:pt x="603" y="13898"/>
                  <a:pt x="603" y="13813"/>
                </a:cubicBezTo>
                <a:cubicBezTo>
                  <a:pt x="603" y="13758"/>
                  <a:pt x="500" y="13779"/>
                  <a:pt x="385" y="13849"/>
                </a:cubicBezTo>
                <a:cubicBezTo>
                  <a:pt x="349" y="13871"/>
                  <a:pt x="294" y="13839"/>
                  <a:pt x="235" y="13765"/>
                </a:cubicBezTo>
                <a:cubicBezTo>
                  <a:pt x="149" y="13658"/>
                  <a:pt x="134" y="13610"/>
                  <a:pt x="134" y="13292"/>
                </a:cubicBezTo>
                <a:cubicBezTo>
                  <a:pt x="134" y="13099"/>
                  <a:pt x="161" y="12662"/>
                  <a:pt x="193" y="12323"/>
                </a:cubicBezTo>
                <a:cubicBezTo>
                  <a:pt x="243" y="11779"/>
                  <a:pt x="536" y="9399"/>
                  <a:pt x="637" y="8700"/>
                </a:cubicBezTo>
                <a:cubicBezTo>
                  <a:pt x="657" y="8560"/>
                  <a:pt x="722" y="8091"/>
                  <a:pt x="779" y="7670"/>
                </a:cubicBezTo>
                <a:cubicBezTo>
                  <a:pt x="932" y="6535"/>
                  <a:pt x="1043" y="5872"/>
                  <a:pt x="1206" y="5101"/>
                </a:cubicBezTo>
                <a:cubicBezTo>
                  <a:pt x="1287" y="4721"/>
                  <a:pt x="1372" y="4297"/>
                  <a:pt x="1399" y="4156"/>
                </a:cubicBezTo>
                <a:cubicBezTo>
                  <a:pt x="1526" y="3474"/>
                  <a:pt x="1943" y="1925"/>
                  <a:pt x="2119" y="1478"/>
                </a:cubicBezTo>
                <a:cubicBezTo>
                  <a:pt x="2168" y="1351"/>
                  <a:pt x="2247" y="1130"/>
                  <a:pt x="2295" y="994"/>
                </a:cubicBezTo>
                <a:cubicBezTo>
                  <a:pt x="2407" y="676"/>
                  <a:pt x="2672" y="254"/>
                  <a:pt x="2755" y="254"/>
                </a:cubicBezTo>
                <a:cubicBezTo>
                  <a:pt x="2829" y="254"/>
                  <a:pt x="2957" y="458"/>
                  <a:pt x="3090" y="788"/>
                </a:cubicBezTo>
                <a:cubicBezTo>
                  <a:pt x="3211" y="1084"/>
                  <a:pt x="3486" y="2241"/>
                  <a:pt x="3551" y="2738"/>
                </a:cubicBezTo>
                <a:cubicBezTo>
                  <a:pt x="3580" y="2954"/>
                  <a:pt x="3616" y="3253"/>
                  <a:pt x="3635" y="3393"/>
                </a:cubicBezTo>
                <a:cubicBezTo>
                  <a:pt x="3795" y="4610"/>
                  <a:pt x="3793" y="4624"/>
                  <a:pt x="3777" y="6070"/>
                </a:cubicBezTo>
                <a:cubicBezTo>
                  <a:pt x="3745" y="8976"/>
                  <a:pt x="3757" y="12664"/>
                  <a:pt x="3802" y="13510"/>
                </a:cubicBezTo>
                <a:cubicBezTo>
                  <a:pt x="3908" y="15495"/>
                  <a:pt x="3977" y="16235"/>
                  <a:pt x="4129" y="17072"/>
                </a:cubicBezTo>
                <a:cubicBezTo>
                  <a:pt x="4288" y="17951"/>
                  <a:pt x="4408" y="18227"/>
                  <a:pt x="4489" y="17921"/>
                </a:cubicBezTo>
                <a:cubicBezTo>
                  <a:pt x="4575" y="17598"/>
                  <a:pt x="4426" y="12139"/>
                  <a:pt x="4288" y="10505"/>
                </a:cubicBezTo>
                <a:cubicBezTo>
                  <a:pt x="4261" y="10183"/>
                  <a:pt x="4225" y="9612"/>
                  <a:pt x="4204" y="9233"/>
                </a:cubicBezTo>
                <a:cubicBezTo>
                  <a:pt x="4144" y="8134"/>
                  <a:pt x="4138" y="8066"/>
                  <a:pt x="4062" y="7209"/>
                </a:cubicBezTo>
                <a:cubicBezTo>
                  <a:pt x="4022" y="6760"/>
                  <a:pt x="3983" y="6080"/>
                  <a:pt x="3978" y="5695"/>
                </a:cubicBezTo>
                <a:cubicBezTo>
                  <a:pt x="3971" y="5092"/>
                  <a:pt x="3976" y="4983"/>
                  <a:pt x="4028" y="4907"/>
                </a:cubicBezTo>
                <a:cubicBezTo>
                  <a:pt x="4085" y="4825"/>
                  <a:pt x="4089" y="4827"/>
                  <a:pt x="4121" y="4944"/>
                </a:cubicBezTo>
                <a:cubicBezTo>
                  <a:pt x="4139" y="5012"/>
                  <a:pt x="4213" y="5242"/>
                  <a:pt x="4280" y="5453"/>
                </a:cubicBezTo>
                <a:cubicBezTo>
                  <a:pt x="4346" y="5663"/>
                  <a:pt x="4429" y="6006"/>
                  <a:pt x="4464" y="6216"/>
                </a:cubicBezTo>
                <a:cubicBezTo>
                  <a:pt x="4499" y="6426"/>
                  <a:pt x="4554" y="6698"/>
                  <a:pt x="4581" y="6810"/>
                </a:cubicBezTo>
                <a:cubicBezTo>
                  <a:pt x="4608" y="6922"/>
                  <a:pt x="4654" y="7171"/>
                  <a:pt x="4682" y="7367"/>
                </a:cubicBezTo>
                <a:cubicBezTo>
                  <a:pt x="4709" y="7564"/>
                  <a:pt x="4759" y="7896"/>
                  <a:pt x="4799" y="8106"/>
                </a:cubicBezTo>
                <a:cubicBezTo>
                  <a:pt x="4839" y="8317"/>
                  <a:pt x="4904" y="8649"/>
                  <a:pt x="4941" y="8845"/>
                </a:cubicBezTo>
                <a:cubicBezTo>
                  <a:pt x="4978" y="9042"/>
                  <a:pt x="5045" y="9405"/>
                  <a:pt x="5092" y="9657"/>
                </a:cubicBezTo>
                <a:cubicBezTo>
                  <a:pt x="5316" y="10844"/>
                  <a:pt x="5513" y="11501"/>
                  <a:pt x="5720" y="11753"/>
                </a:cubicBezTo>
                <a:cubicBezTo>
                  <a:pt x="5852" y="11913"/>
                  <a:pt x="5896" y="11911"/>
                  <a:pt x="6013" y="11777"/>
                </a:cubicBezTo>
                <a:cubicBezTo>
                  <a:pt x="6134" y="11640"/>
                  <a:pt x="6203" y="11180"/>
                  <a:pt x="6231" y="10323"/>
                </a:cubicBezTo>
                <a:cubicBezTo>
                  <a:pt x="6281" y="8787"/>
                  <a:pt x="6293" y="8587"/>
                  <a:pt x="6323" y="8542"/>
                </a:cubicBezTo>
                <a:cubicBezTo>
                  <a:pt x="6367" y="8478"/>
                  <a:pt x="6381" y="8565"/>
                  <a:pt x="6424" y="9075"/>
                </a:cubicBezTo>
                <a:cubicBezTo>
                  <a:pt x="6444" y="9313"/>
                  <a:pt x="6487" y="9740"/>
                  <a:pt x="6516" y="10021"/>
                </a:cubicBezTo>
                <a:cubicBezTo>
                  <a:pt x="6544" y="10301"/>
                  <a:pt x="6580" y="10727"/>
                  <a:pt x="6600" y="10966"/>
                </a:cubicBezTo>
                <a:cubicBezTo>
                  <a:pt x="6620" y="11204"/>
                  <a:pt x="6648" y="11496"/>
                  <a:pt x="6667" y="11608"/>
                </a:cubicBezTo>
                <a:cubicBezTo>
                  <a:pt x="6685" y="11720"/>
                  <a:pt x="6733" y="12197"/>
                  <a:pt x="6775" y="12674"/>
                </a:cubicBezTo>
                <a:cubicBezTo>
                  <a:pt x="6936" y="14526"/>
                  <a:pt x="7060" y="15789"/>
                  <a:pt x="7094" y="15970"/>
                </a:cubicBezTo>
                <a:cubicBezTo>
                  <a:pt x="7113" y="16073"/>
                  <a:pt x="7134" y="16581"/>
                  <a:pt x="7136" y="17085"/>
                </a:cubicBezTo>
                <a:cubicBezTo>
                  <a:pt x="7138" y="17589"/>
                  <a:pt x="7149" y="18015"/>
                  <a:pt x="7161" y="18042"/>
                </a:cubicBezTo>
                <a:cubicBezTo>
                  <a:pt x="7173" y="18069"/>
                  <a:pt x="7235" y="18131"/>
                  <a:pt x="7295" y="18175"/>
                </a:cubicBezTo>
                <a:cubicBezTo>
                  <a:pt x="7383" y="18240"/>
                  <a:pt x="7414" y="18311"/>
                  <a:pt x="7462" y="18563"/>
                </a:cubicBezTo>
                <a:cubicBezTo>
                  <a:pt x="7568" y="19112"/>
                  <a:pt x="7552" y="19132"/>
                  <a:pt x="7127" y="19229"/>
                </a:cubicBezTo>
                <a:cubicBezTo>
                  <a:pt x="6477" y="19377"/>
                  <a:pt x="5785" y="19609"/>
                  <a:pt x="5100" y="19920"/>
                </a:cubicBezTo>
                <a:cubicBezTo>
                  <a:pt x="4521" y="20182"/>
                  <a:pt x="4451" y="20227"/>
                  <a:pt x="3643" y="20792"/>
                </a:cubicBezTo>
                <a:cubicBezTo>
                  <a:pt x="3056" y="21203"/>
                  <a:pt x="2971" y="21310"/>
                  <a:pt x="3082" y="21471"/>
                </a:cubicBezTo>
                <a:cubicBezTo>
                  <a:pt x="3129" y="21539"/>
                  <a:pt x="3275" y="21552"/>
                  <a:pt x="4028" y="21568"/>
                </a:cubicBezTo>
                <a:cubicBezTo>
                  <a:pt x="4519" y="21578"/>
                  <a:pt x="4928" y="21584"/>
                  <a:pt x="4933" y="21592"/>
                </a:cubicBezTo>
                <a:cubicBezTo>
                  <a:pt x="4938" y="21599"/>
                  <a:pt x="5030" y="21600"/>
                  <a:pt x="5142" y="21592"/>
                </a:cubicBezTo>
                <a:cubicBezTo>
                  <a:pt x="5254" y="21583"/>
                  <a:pt x="5516" y="21569"/>
                  <a:pt x="5720" y="21556"/>
                </a:cubicBezTo>
                <a:cubicBezTo>
                  <a:pt x="6843" y="21485"/>
                  <a:pt x="8046" y="21010"/>
                  <a:pt x="8727" y="20380"/>
                </a:cubicBezTo>
                <a:cubicBezTo>
                  <a:pt x="8916" y="20205"/>
                  <a:pt x="9285" y="19689"/>
                  <a:pt x="9497" y="19302"/>
                </a:cubicBezTo>
                <a:cubicBezTo>
                  <a:pt x="9675" y="18978"/>
                  <a:pt x="9765" y="18921"/>
                  <a:pt x="10226" y="18842"/>
                </a:cubicBezTo>
                <a:cubicBezTo>
                  <a:pt x="10455" y="18803"/>
                  <a:pt x="10710" y="18761"/>
                  <a:pt x="10787" y="18745"/>
                </a:cubicBezTo>
                <a:cubicBezTo>
                  <a:pt x="10865" y="18730"/>
                  <a:pt x="11287" y="18700"/>
                  <a:pt x="11734" y="18672"/>
                </a:cubicBezTo>
                <a:cubicBezTo>
                  <a:pt x="12180" y="18644"/>
                  <a:pt x="12832" y="18601"/>
                  <a:pt x="13182" y="18575"/>
                </a:cubicBezTo>
                <a:cubicBezTo>
                  <a:pt x="13531" y="18548"/>
                  <a:pt x="14195" y="18509"/>
                  <a:pt x="14657" y="18490"/>
                </a:cubicBezTo>
                <a:cubicBezTo>
                  <a:pt x="15434" y="18458"/>
                  <a:pt x="15504" y="18455"/>
                  <a:pt x="15569" y="18539"/>
                </a:cubicBezTo>
                <a:cubicBezTo>
                  <a:pt x="15628" y="18617"/>
                  <a:pt x="15704" y="18633"/>
                  <a:pt x="16105" y="18636"/>
                </a:cubicBezTo>
                <a:cubicBezTo>
                  <a:pt x="16628" y="18640"/>
                  <a:pt x="16631" y="18649"/>
                  <a:pt x="16809" y="19023"/>
                </a:cubicBezTo>
                <a:cubicBezTo>
                  <a:pt x="16868" y="19148"/>
                  <a:pt x="17010" y="19377"/>
                  <a:pt x="17119" y="19544"/>
                </a:cubicBezTo>
                <a:cubicBezTo>
                  <a:pt x="17606" y="20294"/>
                  <a:pt x="18400" y="20885"/>
                  <a:pt x="19095" y="21010"/>
                </a:cubicBezTo>
                <a:cubicBezTo>
                  <a:pt x="19484" y="21080"/>
                  <a:pt x="20018" y="21022"/>
                  <a:pt x="20343" y="20865"/>
                </a:cubicBezTo>
                <a:cubicBezTo>
                  <a:pt x="20455" y="20811"/>
                  <a:pt x="20572" y="20756"/>
                  <a:pt x="20603" y="20756"/>
                </a:cubicBezTo>
                <a:cubicBezTo>
                  <a:pt x="20634" y="20756"/>
                  <a:pt x="20731" y="20703"/>
                  <a:pt x="20821" y="20635"/>
                </a:cubicBezTo>
                <a:cubicBezTo>
                  <a:pt x="20911" y="20566"/>
                  <a:pt x="21106" y="20434"/>
                  <a:pt x="21256" y="20332"/>
                </a:cubicBezTo>
                <a:cubicBezTo>
                  <a:pt x="21407" y="20229"/>
                  <a:pt x="21546" y="20095"/>
                  <a:pt x="21566" y="20041"/>
                </a:cubicBezTo>
                <a:cubicBezTo>
                  <a:pt x="21600" y="19950"/>
                  <a:pt x="21598" y="19949"/>
                  <a:pt x="21507" y="20005"/>
                </a:cubicBezTo>
                <a:cubicBezTo>
                  <a:pt x="21453" y="20039"/>
                  <a:pt x="21380" y="20100"/>
                  <a:pt x="21348" y="20138"/>
                </a:cubicBezTo>
                <a:cubicBezTo>
                  <a:pt x="21274" y="20227"/>
                  <a:pt x="20959" y="20396"/>
                  <a:pt x="20770" y="20453"/>
                </a:cubicBezTo>
                <a:cubicBezTo>
                  <a:pt x="20688" y="20477"/>
                  <a:pt x="20588" y="20522"/>
                  <a:pt x="20553" y="20550"/>
                </a:cubicBezTo>
                <a:cubicBezTo>
                  <a:pt x="20518" y="20577"/>
                  <a:pt x="20309" y="20646"/>
                  <a:pt x="20084" y="20707"/>
                </a:cubicBezTo>
                <a:cubicBezTo>
                  <a:pt x="19749" y="20798"/>
                  <a:pt x="19584" y="20812"/>
                  <a:pt x="19196" y="20792"/>
                </a:cubicBezTo>
                <a:cubicBezTo>
                  <a:pt x="18674" y="20765"/>
                  <a:pt x="18399" y="20663"/>
                  <a:pt x="18007" y="20344"/>
                </a:cubicBezTo>
                <a:cubicBezTo>
                  <a:pt x="17445" y="19886"/>
                  <a:pt x="16848" y="18980"/>
                  <a:pt x="16784" y="18490"/>
                </a:cubicBezTo>
                <a:cubicBezTo>
                  <a:pt x="16766" y="18350"/>
                  <a:pt x="16728" y="18281"/>
                  <a:pt x="16625" y="18187"/>
                </a:cubicBezTo>
                <a:cubicBezTo>
                  <a:pt x="16525" y="18096"/>
                  <a:pt x="16477" y="17992"/>
                  <a:pt x="16432" y="17812"/>
                </a:cubicBezTo>
                <a:cubicBezTo>
                  <a:pt x="16398" y="17678"/>
                  <a:pt x="16299" y="17335"/>
                  <a:pt x="16214" y="17048"/>
                </a:cubicBezTo>
                <a:cubicBezTo>
                  <a:pt x="16016" y="16375"/>
                  <a:pt x="15888" y="15855"/>
                  <a:pt x="15888" y="15728"/>
                </a:cubicBezTo>
                <a:cubicBezTo>
                  <a:pt x="15888" y="15673"/>
                  <a:pt x="15838" y="15410"/>
                  <a:pt x="15779" y="15146"/>
                </a:cubicBezTo>
                <a:cubicBezTo>
                  <a:pt x="15720" y="14882"/>
                  <a:pt x="15640" y="14423"/>
                  <a:pt x="15603" y="14128"/>
                </a:cubicBezTo>
                <a:cubicBezTo>
                  <a:pt x="15566" y="13833"/>
                  <a:pt x="15507" y="13471"/>
                  <a:pt x="15469" y="13316"/>
                </a:cubicBezTo>
                <a:cubicBezTo>
                  <a:pt x="15431" y="13162"/>
                  <a:pt x="15390" y="12911"/>
                  <a:pt x="15377" y="12771"/>
                </a:cubicBezTo>
                <a:cubicBezTo>
                  <a:pt x="15364" y="12631"/>
                  <a:pt x="15323" y="12309"/>
                  <a:pt x="15293" y="12044"/>
                </a:cubicBezTo>
                <a:cubicBezTo>
                  <a:pt x="15262" y="11760"/>
                  <a:pt x="15234" y="11092"/>
                  <a:pt x="15226" y="10420"/>
                </a:cubicBezTo>
                <a:cubicBezTo>
                  <a:pt x="15208" y="8879"/>
                  <a:pt x="15127" y="7593"/>
                  <a:pt x="15025" y="7319"/>
                </a:cubicBezTo>
                <a:cubicBezTo>
                  <a:pt x="14935" y="7074"/>
                  <a:pt x="14894" y="7016"/>
                  <a:pt x="14858" y="7100"/>
                </a:cubicBezTo>
                <a:cubicBezTo>
                  <a:pt x="14821" y="7182"/>
                  <a:pt x="14817" y="7725"/>
                  <a:pt x="14858" y="8312"/>
                </a:cubicBezTo>
                <a:cubicBezTo>
                  <a:pt x="15023" y="10696"/>
                  <a:pt x="15027" y="10806"/>
                  <a:pt x="14950" y="11438"/>
                </a:cubicBezTo>
                <a:cubicBezTo>
                  <a:pt x="14869" y="12102"/>
                  <a:pt x="14834" y="12308"/>
                  <a:pt x="14548" y="13486"/>
                </a:cubicBezTo>
                <a:cubicBezTo>
                  <a:pt x="14348" y="14308"/>
                  <a:pt x="13969" y="15436"/>
                  <a:pt x="13744" y="15897"/>
                </a:cubicBezTo>
                <a:cubicBezTo>
                  <a:pt x="13324" y="16755"/>
                  <a:pt x="12777" y="17279"/>
                  <a:pt x="12261" y="17327"/>
                </a:cubicBezTo>
                <a:cubicBezTo>
                  <a:pt x="11719" y="17377"/>
                  <a:pt x="11404" y="16984"/>
                  <a:pt x="11239" y="16043"/>
                </a:cubicBezTo>
                <a:cubicBezTo>
                  <a:pt x="11142" y="15491"/>
                  <a:pt x="11154" y="15348"/>
                  <a:pt x="11306" y="14795"/>
                </a:cubicBezTo>
                <a:cubicBezTo>
                  <a:pt x="11363" y="14587"/>
                  <a:pt x="11432" y="14317"/>
                  <a:pt x="11457" y="14189"/>
                </a:cubicBezTo>
                <a:cubicBezTo>
                  <a:pt x="11483" y="14060"/>
                  <a:pt x="11558" y="13718"/>
                  <a:pt x="11625" y="13437"/>
                </a:cubicBezTo>
                <a:cubicBezTo>
                  <a:pt x="11788" y="12753"/>
                  <a:pt x="11882" y="12274"/>
                  <a:pt x="11926" y="11935"/>
                </a:cubicBezTo>
                <a:cubicBezTo>
                  <a:pt x="12015" y="11266"/>
                  <a:pt x="12064" y="10815"/>
                  <a:pt x="12085" y="10529"/>
                </a:cubicBezTo>
                <a:cubicBezTo>
                  <a:pt x="12098" y="10361"/>
                  <a:pt x="12117" y="10153"/>
                  <a:pt x="12127" y="10069"/>
                </a:cubicBezTo>
                <a:cubicBezTo>
                  <a:pt x="12203" y="9427"/>
                  <a:pt x="12178" y="7124"/>
                  <a:pt x="12085" y="6240"/>
                </a:cubicBezTo>
                <a:cubicBezTo>
                  <a:pt x="12034" y="5750"/>
                  <a:pt x="11900" y="5638"/>
                  <a:pt x="11683" y="5901"/>
                </a:cubicBezTo>
                <a:cubicBezTo>
                  <a:pt x="11553" y="6059"/>
                  <a:pt x="11366" y="6593"/>
                  <a:pt x="11273" y="7088"/>
                </a:cubicBezTo>
                <a:cubicBezTo>
                  <a:pt x="11239" y="7271"/>
                  <a:pt x="11205" y="7438"/>
                  <a:pt x="11189" y="7464"/>
                </a:cubicBezTo>
                <a:cubicBezTo>
                  <a:pt x="11148" y="7531"/>
                  <a:pt x="11078" y="7262"/>
                  <a:pt x="11047" y="6907"/>
                </a:cubicBezTo>
                <a:cubicBezTo>
                  <a:pt x="10901" y="5224"/>
                  <a:pt x="10632" y="3902"/>
                  <a:pt x="10444" y="3902"/>
                </a:cubicBezTo>
                <a:cubicBezTo>
                  <a:pt x="10362" y="3902"/>
                  <a:pt x="10357" y="3913"/>
                  <a:pt x="10368" y="4180"/>
                </a:cubicBezTo>
                <a:cubicBezTo>
                  <a:pt x="10374" y="4363"/>
                  <a:pt x="10402" y="4489"/>
                  <a:pt x="10444" y="4556"/>
                </a:cubicBezTo>
                <a:cubicBezTo>
                  <a:pt x="10540" y="4710"/>
                  <a:pt x="10587" y="4862"/>
                  <a:pt x="10678" y="5319"/>
                </a:cubicBezTo>
                <a:cubicBezTo>
                  <a:pt x="10960" y="6727"/>
                  <a:pt x="11069" y="8531"/>
                  <a:pt x="10980" y="10408"/>
                </a:cubicBezTo>
                <a:cubicBezTo>
                  <a:pt x="10961" y="10815"/>
                  <a:pt x="10922" y="11604"/>
                  <a:pt x="10904" y="12165"/>
                </a:cubicBezTo>
                <a:cubicBezTo>
                  <a:pt x="10885" y="12726"/>
                  <a:pt x="10850" y="13381"/>
                  <a:pt x="10821" y="13619"/>
                </a:cubicBezTo>
                <a:cubicBezTo>
                  <a:pt x="10660" y="14921"/>
                  <a:pt x="10617" y="15183"/>
                  <a:pt x="10402" y="16139"/>
                </a:cubicBezTo>
                <a:cubicBezTo>
                  <a:pt x="10270" y="16727"/>
                  <a:pt x="10238" y="16825"/>
                  <a:pt x="10134" y="16927"/>
                </a:cubicBezTo>
                <a:cubicBezTo>
                  <a:pt x="9901" y="17154"/>
                  <a:pt x="9643" y="17006"/>
                  <a:pt x="9447" y="16551"/>
                </a:cubicBezTo>
                <a:cubicBezTo>
                  <a:pt x="9160" y="15885"/>
                  <a:pt x="8932" y="14286"/>
                  <a:pt x="8811" y="12092"/>
                </a:cubicBezTo>
                <a:cubicBezTo>
                  <a:pt x="8801" y="11910"/>
                  <a:pt x="8764" y="11515"/>
                  <a:pt x="8735" y="11220"/>
                </a:cubicBezTo>
                <a:cubicBezTo>
                  <a:pt x="8685" y="10694"/>
                  <a:pt x="8672" y="10330"/>
                  <a:pt x="8618" y="9003"/>
                </a:cubicBezTo>
                <a:cubicBezTo>
                  <a:pt x="8579" y="8043"/>
                  <a:pt x="8612" y="6138"/>
                  <a:pt x="8685" y="5477"/>
                </a:cubicBezTo>
                <a:cubicBezTo>
                  <a:pt x="8732" y="5056"/>
                  <a:pt x="8693" y="4678"/>
                  <a:pt x="8601" y="4653"/>
                </a:cubicBezTo>
                <a:cubicBezTo>
                  <a:pt x="8524" y="4631"/>
                  <a:pt x="8468" y="4917"/>
                  <a:pt x="8467" y="5343"/>
                </a:cubicBezTo>
                <a:cubicBezTo>
                  <a:pt x="8467" y="5520"/>
                  <a:pt x="8445" y="5853"/>
                  <a:pt x="8417" y="6083"/>
                </a:cubicBezTo>
                <a:cubicBezTo>
                  <a:pt x="8254" y="7433"/>
                  <a:pt x="8168" y="8451"/>
                  <a:pt x="8082" y="9948"/>
                </a:cubicBezTo>
                <a:cubicBezTo>
                  <a:pt x="8063" y="10271"/>
                  <a:pt x="8019" y="10955"/>
                  <a:pt x="7982" y="11475"/>
                </a:cubicBezTo>
                <a:cubicBezTo>
                  <a:pt x="7944" y="11994"/>
                  <a:pt x="7895" y="12742"/>
                  <a:pt x="7873" y="13135"/>
                </a:cubicBezTo>
                <a:cubicBezTo>
                  <a:pt x="7851" y="13527"/>
                  <a:pt x="7810" y="14118"/>
                  <a:pt x="7781" y="14455"/>
                </a:cubicBezTo>
                <a:cubicBezTo>
                  <a:pt x="7751" y="14792"/>
                  <a:pt x="7714" y="15229"/>
                  <a:pt x="7697" y="15425"/>
                </a:cubicBezTo>
                <a:cubicBezTo>
                  <a:pt x="7680" y="15622"/>
                  <a:pt x="7650" y="15903"/>
                  <a:pt x="7630" y="16043"/>
                </a:cubicBezTo>
                <a:cubicBezTo>
                  <a:pt x="7609" y="16184"/>
                  <a:pt x="7575" y="16431"/>
                  <a:pt x="7554" y="16600"/>
                </a:cubicBezTo>
                <a:cubicBezTo>
                  <a:pt x="7534" y="16768"/>
                  <a:pt x="7490" y="16947"/>
                  <a:pt x="7462" y="16988"/>
                </a:cubicBezTo>
                <a:cubicBezTo>
                  <a:pt x="7419" y="17051"/>
                  <a:pt x="7408" y="17028"/>
                  <a:pt x="7353" y="16854"/>
                </a:cubicBezTo>
                <a:cubicBezTo>
                  <a:pt x="7296" y="16671"/>
                  <a:pt x="7291" y="16430"/>
                  <a:pt x="7286" y="14104"/>
                </a:cubicBezTo>
                <a:cubicBezTo>
                  <a:pt x="7281" y="10988"/>
                  <a:pt x="7253" y="9700"/>
                  <a:pt x="7169" y="8155"/>
                </a:cubicBezTo>
                <a:cubicBezTo>
                  <a:pt x="7149" y="7776"/>
                  <a:pt x="7124" y="6972"/>
                  <a:pt x="7110" y="6361"/>
                </a:cubicBezTo>
                <a:cubicBezTo>
                  <a:pt x="7091" y="5489"/>
                  <a:pt x="7075" y="5234"/>
                  <a:pt x="7035" y="5186"/>
                </a:cubicBezTo>
                <a:cubicBezTo>
                  <a:pt x="6962" y="5098"/>
                  <a:pt x="6866" y="5198"/>
                  <a:pt x="6851" y="5380"/>
                </a:cubicBezTo>
                <a:cubicBezTo>
                  <a:pt x="6839" y="5521"/>
                  <a:pt x="6902" y="6418"/>
                  <a:pt x="7010" y="7803"/>
                </a:cubicBezTo>
                <a:cubicBezTo>
                  <a:pt x="7100" y="8948"/>
                  <a:pt x="7128" y="9687"/>
                  <a:pt x="7161" y="11269"/>
                </a:cubicBezTo>
                <a:cubicBezTo>
                  <a:pt x="7214" y="13803"/>
                  <a:pt x="7205" y="14358"/>
                  <a:pt x="7110" y="14358"/>
                </a:cubicBezTo>
                <a:cubicBezTo>
                  <a:pt x="7052" y="14358"/>
                  <a:pt x="6970" y="13901"/>
                  <a:pt x="6926" y="13341"/>
                </a:cubicBezTo>
                <a:cubicBezTo>
                  <a:pt x="6902" y="13033"/>
                  <a:pt x="6861" y="12563"/>
                  <a:pt x="6834" y="12311"/>
                </a:cubicBezTo>
                <a:cubicBezTo>
                  <a:pt x="6685" y="10915"/>
                  <a:pt x="6632" y="10435"/>
                  <a:pt x="6583" y="10021"/>
                </a:cubicBezTo>
                <a:cubicBezTo>
                  <a:pt x="6553" y="9768"/>
                  <a:pt x="6514" y="9301"/>
                  <a:pt x="6507" y="8978"/>
                </a:cubicBezTo>
                <a:cubicBezTo>
                  <a:pt x="6487" y="8150"/>
                  <a:pt x="6430" y="7051"/>
                  <a:pt x="6390" y="6810"/>
                </a:cubicBezTo>
                <a:cubicBezTo>
                  <a:pt x="6372" y="6697"/>
                  <a:pt x="6357" y="6512"/>
                  <a:pt x="6357" y="6410"/>
                </a:cubicBezTo>
                <a:cubicBezTo>
                  <a:pt x="6356" y="6308"/>
                  <a:pt x="6321" y="6074"/>
                  <a:pt x="6281" y="5889"/>
                </a:cubicBezTo>
                <a:cubicBezTo>
                  <a:pt x="6227" y="5632"/>
                  <a:pt x="6197" y="5562"/>
                  <a:pt x="6147" y="5562"/>
                </a:cubicBezTo>
                <a:cubicBezTo>
                  <a:pt x="6111" y="5562"/>
                  <a:pt x="6067" y="5591"/>
                  <a:pt x="6055" y="5634"/>
                </a:cubicBezTo>
                <a:cubicBezTo>
                  <a:pt x="6044" y="5678"/>
                  <a:pt x="6058" y="6367"/>
                  <a:pt x="6080" y="7173"/>
                </a:cubicBezTo>
                <a:cubicBezTo>
                  <a:pt x="6170" y="10468"/>
                  <a:pt x="6095" y="11817"/>
                  <a:pt x="5837" y="11596"/>
                </a:cubicBezTo>
                <a:cubicBezTo>
                  <a:pt x="5723" y="11499"/>
                  <a:pt x="5561" y="11098"/>
                  <a:pt x="5444" y="10626"/>
                </a:cubicBezTo>
                <a:cubicBezTo>
                  <a:pt x="5351" y="10253"/>
                  <a:pt x="4855" y="7511"/>
                  <a:pt x="4732" y="6701"/>
                </a:cubicBezTo>
                <a:cubicBezTo>
                  <a:pt x="4661" y="6231"/>
                  <a:pt x="4521" y="5603"/>
                  <a:pt x="4380" y="5101"/>
                </a:cubicBezTo>
                <a:cubicBezTo>
                  <a:pt x="4297" y="4807"/>
                  <a:pt x="4206" y="4469"/>
                  <a:pt x="4179" y="4362"/>
                </a:cubicBezTo>
                <a:cubicBezTo>
                  <a:pt x="4091" y="4011"/>
                  <a:pt x="3981" y="3810"/>
                  <a:pt x="3903" y="3853"/>
                </a:cubicBezTo>
                <a:cubicBezTo>
                  <a:pt x="3825" y="3896"/>
                  <a:pt x="3775" y="3728"/>
                  <a:pt x="3710" y="3199"/>
                </a:cubicBezTo>
                <a:cubicBezTo>
                  <a:pt x="3479" y="1323"/>
                  <a:pt x="3108" y="94"/>
                  <a:pt x="2747" y="12"/>
                </a:cubicBezTo>
                <a:cubicBezTo>
                  <a:pt x="2717" y="6"/>
                  <a:pt x="2693" y="0"/>
                  <a:pt x="2672" y="0"/>
                </a:cubicBezTo>
                <a:close/>
                <a:moveTo>
                  <a:pt x="11792" y="6482"/>
                </a:moveTo>
                <a:cubicBezTo>
                  <a:pt x="11811" y="6480"/>
                  <a:pt x="11829" y="6503"/>
                  <a:pt x="11859" y="6543"/>
                </a:cubicBezTo>
                <a:cubicBezTo>
                  <a:pt x="11959" y="6674"/>
                  <a:pt x="12020" y="8241"/>
                  <a:pt x="11968" y="9294"/>
                </a:cubicBezTo>
                <a:cubicBezTo>
                  <a:pt x="11918" y="10330"/>
                  <a:pt x="11824" y="11442"/>
                  <a:pt x="11759" y="11753"/>
                </a:cubicBezTo>
                <a:cubicBezTo>
                  <a:pt x="11741" y="11837"/>
                  <a:pt x="11698" y="12055"/>
                  <a:pt x="11667" y="12238"/>
                </a:cubicBezTo>
                <a:cubicBezTo>
                  <a:pt x="11635" y="12420"/>
                  <a:pt x="11555" y="12805"/>
                  <a:pt x="11491" y="13086"/>
                </a:cubicBezTo>
                <a:cubicBezTo>
                  <a:pt x="11426" y="13367"/>
                  <a:pt x="11353" y="13684"/>
                  <a:pt x="11332" y="13801"/>
                </a:cubicBezTo>
                <a:cubicBezTo>
                  <a:pt x="11310" y="13918"/>
                  <a:pt x="11260" y="14074"/>
                  <a:pt x="11223" y="14140"/>
                </a:cubicBezTo>
                <a:cubicBezTo>
                  <a:pt x="11157" y="14257"/>
                  <a:pt x="11159" y="14252"/>
                  <a:pt x="11131" y="14152"/>
                </a:cubicBezTo>
                <a:cubicBezTo>
                  <a:pt x="11089" y="14007"/>
                  <a:pt x="11098" y="11984"/>
                  <a:pt x="11147" y="10808"/>
                </a:cubicBezTo>
                <a:cubicBezTo>
                  <a:pt x="11201" y="9514"/>
                  <a:pt x="11282" y="8549"/>
                  <a:pt x="11373" y="8009"/>
                </a:cubicBezTo>
                <a:cubicBezTo>
                  <a:pt x="11412" y="7771"/>
                  <a:pt x="11451" y="7469"/>
                  <a:pt x="11466" y="7343"/>
                </a:cubicBezTo>
                <a:cubicBezTo>
                  <a:pt x="11501" y="7047"/>
                  <a:pt x="11621" y="6679"/>
                  <a:pt x="11717" y="6555"/>
                </a:cubicBezTo>
                <a:cubicBezTo>
                  <a:pt x="11752" y="6510"/>
                  <a:pt x="11774" y="6483"/>
                  <a:pt x="11792" y="6482"/>
                </a:cubicBezTo>
                <a:close/>
                <a:moveTo>
                  <a:pt x="3978" y="7912"/>
                </a:moveTo>
                <a:cubicBezTo>
                  <a:pt x="4010" y="7897"/>
                  <a:pt x="4040" y="8001"/>
                  <a:pt x="4037" y="8251"/>
                </a:cubicBezTo>
                <a:cubicBezTo>
                  <a:pt x="4035" y="8379"/>
                  <a:pt x="4046" y="8555"/>
                  <a:pt x="4062" y="8639"/>
                </a:cubicBezTo>
                <a:cubicBezTo>
                  <a:pt x="4088" y="8775"/>
                  <a:pt x="4102" y="9085"/>
                  <a:pt x="4146" y="10093"/>
                </a:cubicBezTo>
                <a:cubicBezTo>
                  <a:pt x="4152" y="10248"/>
                  <a:pt x="4168" y="10529"/>
                  <a:pt x="4179" y="10711"/>
                </a:cubicBezTo>
                <a:cubicBezTo>
                  <a:pt x="4202" y="11089"/>
                  <a:pt x="4219" y="11456"/>
                  <a:pt x="4271" y="13001"/>
                </a:cubicBezTo>
                <a:cubicBezTo>
                  <a:pt x="4308" y="14072"/>
                  <a:pt x="4320" y="14454"/>
                  <a:pt x="4355" y="15946"/>
                </a:cubicBezTo>
                <a:cubicBezTo>
                  <a:pt x="4372" y="16643"/>
                  <a:pt x="4353" y="16799"/>
                  <a:pt x="4280" y="16660"/>
                </a:cubicBezTo>
                <a:cubicBezTo>
                  <a:pt x="4207" y="16523"/>
                  <a:pt x="4056" y="15447"/>
                  <a:pt x="4020" y="14795"/>
                </a:cubicBezTo>
                <a:cubicBezTo>
                  <a:pt x="3999" y="14417"/>
                  <a:pt x="3978" y="14051"/>
                  <a:pt x="3970" y="13995"/>
                </a:cubicBezTo>
                <a:cubicBezTo>
                  <a:pt x="3906" y="13580"/>
                  <a:pt x="3860" y="9595"/>
                  <a:pt x="3903" y="8312"/>
                </a:cubicBezTo>
                <a:cubicBezTo>
                  <a:pt x="3911" y="8060"/>
                  <a:pt x="3947" y="7927"/>
                  <a:pt x="3978" y="7912"/>
                </a:cubicBezTo>
                <a:close/>
                <a:moveTo>
                  <a:pt x="8358" y="9039"/>
                </a:moveTo>
                <a:cubicBezTo>
                  <a:pt x="8407" y="9065"/>
                  <a:pt x="8433" y="9313"/>
                  <a:pt x="8451" y="9875"/>
                </a:cubicBezTo>
                <a:cubicBezTo>
                  <a:pt x="8472" y="10534"/>
                  <a:pt x="8494" y="10821"/>
                  <a:pt x="8559" y="11305"/>
                </a:cubicBezTo>
                <a:cubicBezTo>
                  <a:pt x="8568" y="11369"/>
                  <a:pt x="8582" y="11640"/>
                  <a:pt x="8593" y="11899"/>
                </a:cubicBezTo>
                <a:cubicBezTo>
                  <a:pt x="8604" y="12157"/>
                  <a:pt x="8625" y="12536"/>
                  <a:pt x="8635" y="12747"/>
                </a:cubicBezTo>
                <a:cubicBezTo>
                  <a:pt x="8657" y="13221"/>
                  <a:pt x="8820" y="14825"/>
                  <a:pt x="8861" y="14964"/>
                </a:cubicBezTo>
                <a:cubicBezTo>
                  <a:pt x="8877" y="15020"/>
                  <a:pt x="8913" y="15202"/>
                  <a:pt x="8936" y="15364"/>
                </a:cubicBezTo>
                <a:cubicBezTo>
                  <a:pt x="8955" y="15489"/>
                  <a:pt x="8956" y="15573"/>
                  <a:pt x="8953" y="15631"/>
                </a:cubicBezTo>
                <a:cubicBezTo>
                  <a:pt x="8977" y="15782"/>
                  <a:pt x="9001" y="15932"/>
                  <a:pt x="9020" y="16055"/>
                </a:cubicBezTo>
                <a:cubicBezTo>
                  <a:pt x="9058" y="16295"/>
                  <a:pt x="9123" y="16522"/>
                  <a:pt x="9213" y="16721"/>
                </a:cubicBezTo>
                <a:cubicBezTo>
                  <a:pt x="9288" y="16889"/>
                  <a:pt x="9355" y="17045"/>
                  <a:pt x="9355" y="17060"/>
                </a:cubicBezTo>
                <a:cubicBezTo>
                  <a:pt x="9355" y="17114"/>
                  <a:pt x="9585" y="17386"/>
                  <a:pt x="9631" y="17388"/>
                </a:cubicBezTo>
                <a:cubicBezTo>
                  <a:pt x="9728" y="17392"/>
                  <a:pt x="9883" y="17547"/>
                  <a:pt x="9883" y="17642"/>
                </a:cubicBezTo>
                <a:cubicBezTo>
                  <a:pt x="9883" y="17776"/>
                  <a:pt x="9678" y="18385"/>
                  <a:pt x="9598" y="18490"/>
                </a:cubicBezTo>
                <a:cubicBezTo>
                  <a:pt x="9561" y="18538"/>
                  <a:pt x="9433" y="18598"/>
                  <a:pt x="9296" y="18623"/>
                </a:cubicBezTo>
                <a:cubicBezTo>
                  <a:pt x="9164" y="18647"/>
                  <a:pt x="8903" y="18698"/>
                  <a:pt x="8719" y="18745"/>
                </a:cubicBezTo>
                <a:cubicBezTo>
                  <a:pt x="8052" y="18915"/>
                  <a:pt x="8087" y="18936"/>
                  <a:pt x="8015" y="18454"/>
                </a:cubicBezTo>
                <a:cubicBezTo>
                  <a:pt x="7964" y="18110"/>
                  <a:pt x="7922" y="18112"/>
                  <a:pt x="7889" y="18466"/>
                </a:cubicBezTo>
                <a:cubicBezTo>
                  <a:pt x="7844" y="18964"/>
                  <a:pt x="7720" y="18886"/>
                  <a:pt x="7613" y="18284"/>
                </a:cubicBezTo>
                <a:cubicBezTo>
                  <a:pt x="7559" y="17979"/>
                  <a:pt x="7552" y="17962"/>
                  <a:pt x="7638" y="17581"/>
                </a:cubicBezTo>
                <a:cubicBezTo>
                  <a:pt x="7687" y="17367"/>
                  <a:pt x="7730" y="17071"/>
                  <a:pt x="7730" y="16939"/>
                </a:cubicBezTo>
                <a:cubicBezTo>
                  <a:pt x="7731" y="16807"/>
                  <a:pt x="7745" y="16600"/>
                  <a:pt x="7764" y="16479"/>
                </a:cubicBezTo>
                <a:cubicBezTo>
                  <a:pt x="7783" y="16358"/>
                  <a:pt x="7828" y="15964"/>
                  <a:pt x="7856" y="15594"/>
                </a:cubicBezTo>
                <a:cubicBezTo>
                  <a:pt x="7884" y="15224"/>
                  <a:pt x="7927" y="14667"/>
                  <a:pt x="7956" y="14358"/>
                </a:cubicBezTo>
                <a:cubicBezTo>
                  <a:pt x="7986" y="14050"/>
                  <a:pt x="8035" y="13322"/>
                  <a:pt x="8065" y="12747"/>
                </a:cubicBezTo>
                <a:cubicBezTo>
                  <a:pt x="8095" y="12172"/>
                  <a:pt x="8137" y="11497"/>
                  <a:pt x="8157" y="11244"/>
                </a:cubicBezTo>
                <a:cubicBezTo>
                  <a:pt x="8161" y="11202"/>
                  <a:pt x="8162" y="11145"/>
                  <a:pt x="8166" y="11099"/>
                </a:cubicBezTo>
                <a:cubicBezTo>
                  <a:pt x="8164" y="11037"/>
                  <a:pt x="8166" y="10981"/>
                  <a:pt x="8174" y="10881"/>
                </a:cubicBezTo>
                <a:cubicBezTo>
                  <a:pt x="8180" y="10810"/>
                  <a:pt x="8183" y="10778"/>
                  <a:pt x="8191" y="10735"/>
                </a:cubicBezTo>
                <a:cubicBezTo>
                  <a:pt x="8228" y="10187"/>
                  <a:pt x="8260" y="9600"/>
                  <a:pt x="8258" y="9427"/>
                </a:cubicBezTo>
                <a:cubicBezTo>
                  <a:pt x="8258" y="9391"/>
                  <a:pt x="8262" y="9350"/>
                  <a:pt x="8266" y="9318"/>
                </a:cubicBezTo>
                <a:cubicBezTo>
                  <a:pt x="8275" y="9200"/>
                  <a:pt x="8286" y="9112"/>
                  <a:pt x="8300" y="9088"/>
                </a:cubicBezTo>
                <a:cubicBezTo>
                  <a:pt x="8322" y="9050"/>
                  <a:pt x="8342" y="9031"/>
                  <a:pt x="8358" y="9039"/>
                </a:cubicBezTo>
                <a:close/>
                <a:moveTo>
                  <a:pt x="15025" y="12444"/>
                </a:moveTo>
                <a:cubicBezTo>
                  <a:pt x="15076" y="12420"/>
                  <a:pt x="15122" y="12628"/>
                  <a:pt x="15226" y="13292"/>
                </a:cubicBezTo>
                <a:cubicBezTo>
                  <a:pt x="15292" y="13711"/>
                  <a:pt x="15377" y="14231"/>
                  <a:pt x="15419" y="14455"/>
                </a:cubicBezTo>
                <a:cubicBezTo>
                  <a:pt x="15460" y="14680"/>
                  <a:pt x="15502" y="14908"/>
                  <a:pt x="15511" y="14964"/>
                </a:cubicBezTo>
                <a:cubicBezTo>
                  <a:pt x="15549" y="15208"/>
                  <a:pt x="15700" y="15947"/>
                  <a:pt x="15737" y="16079"/>
                </a:cubicBezTo>
                <a:cubicBezTo>
                  <a:pt x="15759" y="16158"/>
                  <a:pt x="15779" y="16255"/>
                  <a:pt x="15779" y="16285"/>
                </a:cubicBezTo>
                <a:cubicBezTo>
                  <a:pt x="15779" y="16315"/>
                  <a:pt x="15808" y="16436"/>
                  <a:pt x="15846" y="16551"/>
                </a:cubicBezTo>
                <a:cubicBezTo>
                  <a:pt x="15884" y="16667"/>
                  <a:pt x="15956" y="16903"/>
                  <a:pt x="16005" y="17085"/>
                </a:cubicBezTo>
                <a:cubicBezTo>
                  <a:pt x="16054" y="17268"/>
                  <a:pt x="16123" y="17520"/>
                  <a:pt x="16164" y="17642"/>
                </a:cubicBezTo>
                <a:cubicBezTo>
                  <a:pt x="16296" y="18032"/>
                  <a:pt x="16301" y="18030"/>
                  <a:pt x="15586" y="18042"/>
                </a:cubicBezTo>
                <a:cubicBezTo>
                  <a:pt x="14654" y="18057"/>
                  <a:pt x="13388" y="18108"/>
                  <a:pt x="13166" y="18139"/>
                </a:cubicBezTo>
                <a:cubicBezTo>
                  <a:pt x="13059" y="18153"/>
                  <a:pt x="12621" y="18184"/>
                  <a:pt x="12194" y="18211"/>
                </a:cubicBezTo>
                <a:cubicBezTo>
                  <a:pt x="11767" y="18239"/>
                  <a:pt x="11287" y="18268"/>
                  <a:pt x="11122" y="18284"/>
                </a:cubicBezTo>
                <a:cubicBezTo>
                  <a:pt x="10957" y="18300"/>
                  <a:pt x="10684" y="18347"/>
                  <a:pt x="10519" y="18381"/>
                </a:cubicBezTo>
                <a:cubicBezTo>
                  <a:pt x="10133" y="18461"/>
                  <a:pt x="10044" y="18427"/>
                  <a:pt x="10050" y="18224"/>
                </a:cubicBezTo>
                <a:cubicBezTo>
                  <a:pt x="10057" y="17978"/>
                  <a:pt x="10295" y="17297"/>
                  <a:pt x="10435" y="17121"/>
                </a:cubicBezTo>
                <a:cubicBezTo>
                  <a:pt x="10504" y="17034"/>
                  <a:pt x="10636" y="16796"/>
                  <a:pt x="10729" y="16600"/>
                </a:cubicBezTo>
                <a:cubicBezTo>
                  <a:pt x="10916" y="16200"/>
                  <a:pt x="11010" y="16136"/>
                  <a:pt x="11047" y="16394"/>
                </a:cubicBezTo>
                <a:cubicBezTo>
                  <a:pt x="11117" y="16884"/>
                  <a:pt x="11401" y="17390"/>
                  <a:pt x="11734" y="17618"/>
                </a:cubicBezTo>
                <a:cubicBezTo>
                  <a:pt x="12339" y="18031"/>
                  <a:pt x="13279" y="17410"/>
                  <a:pt x="13836" y="16224"/>
                </a:cubicBezTo>
                <a:cubicBezTo>
                  <a:pt x="14210" y="15427"/>
                  <a:pt x="14479" y="14588"/>
                  <a:pt x="14816" y="13183"/>
                </a:cubicBezTo>
                <a:cubicBezTo>
                  <a:pt x="14903" y="12818"/>
                  <a:pt x="14991" y="12495"/>
                  <a:pt x="15008" y="12468"/>
                </a:cubicBezTo>
                <a:cubicBezTo>
                  <a:pt x="15016" y="12456"/>
                  <a:pt x="15018" y="12447"/>
                  <a:pt x="15025" y="12444"/>
                </a:cubicBezTo>
                <a:close/>
                <a:moveTo>
                  <a:pt x="10863" y="14964"/>
                </a:moveTo>
                <a:cubicBezTo>
                  <a:pt x="10875" y="14969"/>
                  <a:pt x="10887" y="14992"/>
                  <a:pt x="10904" y="15037"/>
                </a:cubicBezTo>
                <a:cubicBezTo>
                  <a:pt x="10953" y="15170"/>
                  <a:pt x="10930" y="15385"/>
                  <a:pt x="10829" y="15691"/>
                </a:cubicBezTo>
                <a:cubicBezTo>
                  <a:pt x="10749" y="15931"/>
                  <a:pt x="10685" y="16014"/>
                  <a:pt x="10645" y="15921"/>
                </a:cubicBezTo>
                <a:cubicBezTo>
                  <a:pt x="10615" y="15852"/>
                  <a:pt x="10762" y="15088"/>
                  <a:pt x="10821" y="15001"/>
                </a:cubicBezTo>
                <a:cubicBezTo>
                  <a:pt x="10841" y="14972"/>
                  <a:pt x="10850" y="14959"/>
                  <a:pt x="10863" y="14964"/>
                </a:cubicBezTo>
                <a:close/>
                <a:moveTo>
                  <a:pt x="9104" y="19144"/>
                </a:moveTo>
                <a:cubicBezTo>
                  <a:pt x="9187" y="19151"/>
                  <a:pt x="9230" y="19181"/>
                  <a:pt x="9238" y="19241"/>
                </a:cubicBezTo>
                <a:cubicBezTo>
                  <a:pt x="9260" y="19410"/>
                  <a:pt x="8795" y="20040"/>
                  <a:pt x="8400" y="20368"/>
                </a:cubicBezTo>
                <a:cubicBezTo>
                  <a:pt x="8225" y="20514"/>
                  <a:pt x="7668" y="20819"/>
                  <a:pt x="7412" y="20913"/>
                </a:cubicBezTo>
                <a:cubicBezTo>
                  <a:pt x="6806" y="21136"/>
                  <a:pt x="6838" y="21124"/>
                  <a:pt x="6139" y="21241"/>
                </a:cubicBezTo>
                <a:cubicBezTo>
                  <a:pt x="5726" y="21311"/>
                  <a:pt x="5345" y="21328"/>
                  <a:pt x="4338" y="21289"/>
                </a:cubicBezTo>
                <a:cubicBezTo>
                  <a:pt x="4036" y="21277"/>
                  <a:pt x="3917" y="21245"/>
                  <a:pt x="3886" y="21192"/>
                </a:cubicBezTo>
                <a:cubicBezTo>
                  <a:pt x="3828" y="21090"/>
                  <a:pt x="3853" y="21051"/>
                  <a:pt x="4104" y="20853"/>
                </a:cubicBezTo>
                <a:cubicBezTo>
                  <a:pt x="4501" y="20539"/>
                  <a:pt x="5291" y="20147"/>
                  <a:pt x="6022" y="19896"/>
                </a:cubicBezTo>
                <a:cubicBezTo>
                  <a:pt x="6663" y="19677"/>
                  <a:pt x="6764" y="19639"/>
                  <a:pt x="7152" y="19556"/>
                </a:cubicBezTo>
                <a:cubicBezTo>
                  <a:pt x="7528" y="19476"/>
                  <a:pt x="7680" y="19477"/>
                  <a:pt x="7806" y="19556"/>
                </a:cubicBezTo>
                <a:cubicBezTo>
                  <a:pt x="7839" y="19577"/>
                  <a:pt x="7913" y="19535"/>
                  <a:pt x="7990" y="19459"/>
                </a:cubicBezTo>
                <a:cubicBezTo>
                  <a:pt x="8068" y="19383"/>
                  <a:pt x="8197" y="19320"/>
                  <a:pt x="8308" y="19302"/>
                </a:cubicBezTo>
                <a:cubicBezTo>
                  <a:pt x="8410" y="19285"/>
                  <a:pt x="8603" y="19235"/>
                  <a:pt x="8744" y="19193"/>
                </a:cubicBezTo>
                <a:cubicBezTo>
                  <a:pt x="8899" y="19146"/>
                  <a:pt x="9020" y="19137"/>
                  <a:pt x="9104" y="19144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55" name="CuadroTexto 9"/>
          <p:cNvSpPr txBox="1"/>
          <p:nvPr/>
        </p:nvSpPr>
        <p:spPr>
          <a:xfrm>
            <a:off x="67985" y="2407680"/>
            <a:ext cx="1561521" cy="614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1000"/>
            </a:pPr>
          </a:p>
          <a:p>
            <a:pPr>
              <a:defRPr b="1" sz="900"/>
            </a:pPr>
            <a:r>
              <a:t>Chair: Manuel Rigo (Spain)</a:t>
            </a:r>
          </a:p>
          <a:p>
            <a:pPr>
              <a:defRPr b="1" sz="900"/>
            </a:pPr>
            <a:r>
              <a:t>Co-Chair: Mina Jelacic (Serbia)</a:t>
            </a:r>
          </a:p>
          <a:p>
            <a:pPr>
              <a:defRPr b="1" sz="900"/>
            </a:pPr>
            <a:r>
              <a:t>Teachers by Countries </a:t>
            </a:r>
          </a:p>
          <a:p>
            <a:pPr>
              <a:defRPr b="1" sz="900"/>
            </a:pPr>
            <a:r>
              <a:t>Australia</a:t>
            </a:r>
          </a:p>
          <a:p>
            <a:pPr>
              <a:defRPr sz="900"/>
            </a:pPr>
            <a:r>
              <a:t>Rebecca Harding</a:t>
            </a:r>
          </a:p>
          <a:p>
            <a:pPr>
              <a:defRPr sz="900"/>
            </a:pPr>
            <a:r>
              <a:t>Larry Cohen</a:t>
            </a:r>
          </a:p>
          <a:p>
            <a:pPr>
              <a:defRPr b="1" sz="900"/>
            </a:pPr>
            <a:r>
              <a:t>Bulgaria</a:t>
            </a:r>
          </a:p>
          <a:p>
            <a:pPr>
              <a:defRPr sz="900"/>
            </a:pPr>
            <a:r>
              <a:t>Borislav Chongov</a:t>
            </a:r>
          </a:p>
          <a:p>
            <a:pPr>
              <a:defRPr b="1" sz="900"/>
            </a:pPr>
            <a:r>
              <a:t>France</a:t>
            </a:r>
          </a:p>
          <a:p>
            <a:pPr>
              <a:defRPr sz="900"/>
            </a:pPr>
            <a:r>
              <a:t>Sonia Mart</a:t>
            </a:r>
            <a:r>
              <a:t>ínez</a:t>
            </a:r>
          </a:p>
          <a:p>
            <a:pPr>
              <a:defRPr sz="900"/>
            </a:pPr>
            <a:r>
              <a:t>Rebecca Sauvagnac</a:t>
            </a:r>
          </a:p>
          <a:p>
            <a:pPr>
              <a:defRPr b="1" sz="900"/>
            </a:pPr>
            <a:r>
              <a:t>Greece</a:t>
            </a:r>
          </a:p>
          <a:p>
            <a:pPr>
              <a:defRPr sz="900"/>
            </a:pPr>
            <a:r>
              <a:t>Nikos Karavidas</a:t>
            </a:r>
          </a:p>
          <a:p>
            <a:pPr>
              <a:defRPr b="1" sz="900"/>
            </a:pPr>
            <a:r>
              <a:t>Israel </a:t>
            </a:r>
          </a:p>
          <a:p>
            <a:pPr>
              <a:defRPr sz="900"/>
            </a:pPr>
            <a:r>
              <a:t>Iris Braz</a:t>
            </a:r>
          </a:p>
          <a:p>
            <a:pPr>
              <a:defRPr sz="900"/>
            </a:pPr>
            <a:r>
              <a:t>Dror Levi</a:t>
            </a:r>
          </a:p>
          <a:p>
            <a:pPr>
              <a:defRPr sz="900"/>
            </a:pPr>
            <a:r>
              <a:t>Lior Neuhaus-Sulam</a:t>
            </a:r>
          </a:p>
          <a:p>
            <a:pPr>
              <a:defRPr sz="900"/>
            </a:pPr>
            <a:r>
              <a:t>Tamar Neuhaus</a:t>
            </a:r>
          </a:p>
          <a:p>
            <a:pPr>
              <a:defRPr sz="900"/>
            </a:pPr>
            <a:r>
              <a:t>Liat Sadot</a:t>
            </a:r>
          </a:p>
          <a:p>
            <a:pPr>
              <a:defRPr b="1" sz="900"/>
            </a:pPr>
            <a:r>
              <a:t>Poland</a:t>
            </a:r>
          </a:p>
          <a:p>
            <a:pPr>
              <a:defRPr sz="900"/>
            </a:pPr>
            <a:r>
              <a:t>Mateus Kozinoga</a:t>
            </a:r>
          </a:p>
          <a:p>
            <a:pPr>
              <a:defRPr b="1" sz="900"/>
            </a:pPr>
            <a:r>
              <a:t>Spain</a:t>
            </a:r>
          </a:p>
          <a:p>
            <a:pPr>
              <a:defRPr sz="900"/>
            </a:pPr>
            <a:r>
              <a:t>Garikoitz Aristegui </a:t>
            </a:r>
          </a:p>
          <a:p>
            <a:pPr>
              <a:defRPr sz="900"/>
            </a:pPr>
            <a:r>
              <a:t>Sonia Martínez</a:t>
            </a:r>
          </a:p>
          <a:p>
            <a:pPr>
              <a:defRPr sz="900"/>
            </a:pPr>
            <a:r>
              <a:t>Nuria Puigdevall</a:t>
            </a:r>
          </a:p>
          <a:p>
            <a:pPr>
              <a:defRPr sz="900"/>
            </a:pPr>
            <a:r>
              <a:t>Manuel Rigo</a:t>
            </a:r>
          </a:p>
          <a:p>
            <a:pPr>
              <a:defRPr sz="900"/>
            </a:pPr>
            <a:r>
              <a:t>Mónica Villagrasa</a:t>
            </a:r>
          </a:p>
          <a:p>
            <a:pPr>
              <a:defRPr b="1" sz="900"/>
            </a:pPr>
            <a:r>
              <a:t>Taiwan</a:t>
            </a:r>
          </a:p>
          <a:p>
            <a:pPr>
              <a:defRPr sz="900"/>
            </a:pPr>
            <a:r>
              <a:t>Chin-Yen, Tseng</a:t>
            </a:r>
          </a:p>
          <a:p>
            <a:pPr>
              <a:defRPr sz="900"/>
            </a:pPr>
            <a:r>
              <a:t>Yumin, Ding</a:t>
            </a:r>
          </a:p>
          <a:p>
            <a:pPr>
              <a:defRPr b="1" sz="900"/>
            </a:pPr>
            <a:r>
              <a:t>The Netherlands</a:t>
            </a:r>
          </a:p>
          <a:p>
            <a:pPr>
              <a:defRPr sz="900"/>
            </a:pPr>
            <a:r>
              <a:t>Marjan De Jonge</a:t>
            </a:r>
          </a:p>
          <a:p>
            <a:pPr>
              <a:defRPr sz="900"/>
            </a:pPr>
            <a:r>
              <a:t>Ilse de Wilde-Kramer</a:t>
            </a:r>
          </a:p>
          <a:p>
            <a:pPr>
              <a:defRPr sz="900">
                <a:solidFill>
                  <a:srgbClr val="333333"/>
                </a:solidFill>
              </a:defRPr>
            </a:pPr>
            <a:r>
              <a:t>Mariëtte Zoer</a:t>
            </a:r>
          </a:p>
          <a:p>
            <a:pPr>
              <a:defRPr b="1" sz="900"/>
            </a:pPr>
            <a:r>
              <a:t>USA</a:t>
            </a:r>
          </a:p>
          <a:p>
            <a:pPr>
              <a:defRPr sz="900"/>
            </a:pPr>
            <a:r>
              <a:t>Beth Janssen</a:t>
            </a:r>
          </a:p>
          <a:p>
            <a:pPr>
              <a:defRPr sz="900"/>
            </a:pPr>
            <a:r>
              <a:t>Cindy Marti</a:t>
            </a:r>
          </a:p>
          <a:p>
            <a:pPr>
              <a:defRPr sz="900"/>
            </a:pPr>
            <a:r>
              <a:t>Patti Orthwein</a:t>
            </a:r>
          </a:p>
          <a:p>
            <a:pPr>
              <a:defRPr sz="900"/>
            </a:pPr>
            <a:r>
              <a:t>Amy Sbihli</a:t>
            </a:r>
          </a:p>
          <a:p>
            <a:pPr>
              <a:defRPr b="1" sz="900"/>
            </a:pPr>
            <a:r>
              <a:t>Latino America</a:t>
            </a:r>
          </a:p>
          <a:p>
            <a:pPr>
              <a:defRPr sz="900"/>
            </a:pPr>
            <a:r>
              <a:t>Garikoitz Aristegui</a:t>
            </a:r>
            <a:endParaRPr sz="1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ON-LINE…"/>
          <p:cNvSpPr txBox="1"/>
          <p:nvPr/>
        </p:nvSpPr>
        <p:spPr>
          <a:xfrm>
            <a:off x="2616852" y="1365673"/>
            <a:ext cx="1724786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500"/>
            </a:pPr>
            <a:r>
              <a:t>ON-LINE</a:t>
            </a:r>
          </a:p>
          <a:p>
            <a:pPr>
              <a:defRPr sz="3500"/>
            </a:pPr>
          </a:p>
          <a:p>
            <a:pPr>
              <a:defRPr sz="3500"/>
            </a:pPr>
            <a:r>
              <a:t>French</a:t>
            </a:r>
          </a:p>
        </p:txBody>
      </p:sp>
      <p:sp>
        <p:nvSpPr>
          <p:cNvPr id="158" name="CuadroTexto 18"/>
          <p:cNvSpPr txBox="1"/>
          <p:nvPr/>
        </p:nvSpPr>
        <p:spPr>
          <a:xfrm>
            <a:off x="1286483" y="3656331"/>
            <a:ext cx="4385525" cy="1831339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2400"/>
            </a:pPr>
            <a:r>
              <a:t>Cours de certification</a:t>
            </a:r>
          </a:p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sz="1000"/>
            </a:pPr>
          </a:p>
          <a:p>
            <a:pPr algn="ctr"/>
            <a:r>
              <a:t>Cours en ligne niveau de base : </a:t>
            </a:r>
          </a:p>
          <a:p>
            <a:pPr algn="ctr"/>
            <a:r>
              <a:t>Connaissances de base en scoliose et d’autres  difformités vertébrales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adroTexto 8"/>
          <p:cNvSpPr txBox="1"/>
          <p:nvPr/>
        </p:nvSpPr>
        <p:spPr>
          <a:xfrm>
            <a:off x="1773592" y="3029524"/>
            <a:ext cx="4714218" cy="5679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CERTIFICAT</a:t>
            </a:r>
          </a:p>
          <a:p>
            <a:pPr algn="ctr">
              <a:defRPr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Il est reconnu que: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 defTabSz="1625559">
              <a:defRPr sz="1200">
                <a:solidFill>
                  <a:srgbClr val="5E5E5E"/>
                </a:solidFill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A approuvé le </a:t>
            </a:r>
          </a:p>
          <a:p>
            <a:pPr algn="ctr" defTabSz="1625559">
              <a:defRPr sz="1200">
                <a:solidFill>
                  <a:srgbClr val="5E5E5E"/>
                </a:solidFill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 defTabSz="1625559">
              <a:defRPr sz="1200">
                <a:solidFill>
                  <a:srgbClr val="5E5E5E"/>
                </a:solidFill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Cours en ligne de niveau de base :</a:t>
            </a:r>
          </a:p>
          <a:p>
            <a:pPr algn="ctr" defTabSz="1625559">
              <a:defRPr sz="1200">
                <a:solidFill>
                  <a:srgbClr val="5E5E5E"/>
                </a:solidFill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Connaissances de base en matière de scoliose et </a:t>
            </a:r>
          </a:p>
          <a:p>
            <a:pPr algn="ctr" defTabSz="1625559">
              <a:defRPr sz="1200">
                <a:solidFill>
                  <a:srgbClr val="5E5E5E"/>
                </a:solidFill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autres difformités vertébrales</a:t>
            </a:r>
          </a:p>
          <a:p>
            <a:pPr algn="ctr" defTabSz="1625559">
              <a:defRPr sz="1200">
                <a:solidFill>
                  <a:srgbClr val="5E5E5E"/>
                </a:solidFill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 Ce certificat permet l'inscription au niveau 1 du cours de certification BSPTS-Concept by Rigo. </a:t>
            </a:r>
          </a:p>
          <a:p>
            <a:pPr algn="ctr" defTabSz="1625559">
              <a:defRPr sz="1200">
                <a:solidFill>
                  <a:srgbClr val="5E5E5E"/>
                </a:solidFill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Le cours de certification comprend 4 niveaux : </a:t>
            </a:r>
          </a:p>
          <a:p>
            <a:pPr algn="ctr" defTabSz="1625559">
              <a:defRPr sz="1200">
                <a:solidFill>
                  <a:srgbClr val="5E5E5E"/>
                </a:solidFill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Niveau de base, niveau 1, niveau 2 et niveau 3</a:t>
            </a:r>
          </a:p>
          <a:p>
            <a:pPr algn="ctr" defTabSz="1625559">
              <a:defRPr sz="1200">
                <a:solidFill>
                  <a:srgbClr val="5E5E5E"/>
                </a:solidFill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 defTabSz="1625559">
              <a:defRPr sz="1200">
                <a:solidFill>
                  <a:srgbClr val="5E5E5E"/>
                </a:solidFill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 defTabSz="1625559">
              <a:defRPr sz="1200">
                <a:solidFill>
                  <a:srgbClr val="5E5E5E"/>
                </a:solidFill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  <a:r>
              <a:t>A réalisé et approuvé l’examen </a:t>
            </a:r>
          </a:p>
          <a:p>
            <a:pPr algn="ctr">
              <a:defRPr sz="12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8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8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400">
                <a:latin typeface="ＭＳ ゴシック"/>
                <a:ea typeface="ＭＳ ゴシック"/>
                <a:cs typeface="ＭＳ ゴシック"/>
                <a:sym typeface="ＭＳ ゴシック"/>
              </a:defRPr>
            </a:pPr>
          </a:p>
          <a:p>
            <a:pPr algn="ctr">
              <a:defRPr sz="1400">
                <a:latin typeface="Arial Narrow"/>
                <a:ea typeface="Arial Narrow"/>
                <a:cs typeface="Arial Narrow"/>
                <a:sym typeface="Arial Narrow"/>
              </a:defRPr>
            </a:pPr>
            <a:endParaRPr>
              <a:latin typeface="ＭＳ ゴシック"/>
              <a:ea typeface="ＭＳ ゴシック"/>
              <a:cs typeface="ＭＳ ゴシック"/>
              <a:sym typeface="ＭＳ ゴシック"/>
            </a:endParaRPr>
          </a:p>
          <a:p>
            <a:pPr algn="ctr">
              <a:defRPr sz="14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>
              <a:defRPr sz="14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>
              <a:defRPr sz="14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>
              <a:defRPr sz="14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>
              <a:defRPr sz="1400">
                <a:latin typeface="Arial Narrow"/>
                <a:ea typeface="Arial Narrow"/>
                <a:cs typeface="Arial Narrow"/>
                <a:sym typeface="Arial Narrow"/>
              </a:defRPr>
            </a:pP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Garikoitz Aristegui PT, OT, PhD                                Dr. Manuel Rigo MD PhD</a:t>
            </a:r>
          </a:p>
          <a:p>
            <a:pPr algn="ctr">
              <a:defRPr sz="12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     </a:t>
            </a:r>
            <a:r>
              <a:t>Director del Curso Online</a:t>
            </a:r>
            <a:r>
              <a:t>                                      BSPTS Founder and Chair</a:t>
            </a:r>
          </a:p>
        </p:txBody>
      </p:sp>
      <p:pic>
        <p:nvPicPr>
          <p:cNvPr id="161" name="Imagen 3" descr="Imagen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" y="1"/>
            <a:ext cx="1505013" cy="1965781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ext Box 5"/>
          <p:cNvSpPr txBox="1"/>
          <p:nvPr/>
        </p:nvSpPr>
        <p:spPr>
          <a:xfrm>
            <a:off x="115070" y="8913169"/>
            <a:ext cx="6560272" cy="218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800">
                <a:solidFill>
                  <a:srgbClr val="000066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Barcelona Scoliosis Physical Therapy School B67554741  Vía Augusta 185, entresuelo D. 08021 Barcelona, Spain </a:t>
            </a:r>
            <a:r>
              <a:rPr b="1"/>
              <a:t>www.bspts.net </a:t>
            </a:r>
            <a:r>
              <a:rPr sz="900"/>
              <a:t>&lt; monica@bspts.net  gari@bspts.net&gt;</a:t>
            </a:r>
          </a:p>
        </p:txBody>
      </p:sp>
      <p:sp>
        <p:nvSpPr>
          <p:cNvPr id="163" name="Rectangle 8"/>
          <p:cNvSpPr/>
          <p:nvPr/>
        </p:nvSpPr>
        <p:spPr>
          <a:xfrm>
            <a:off x="300638" y="8859219"/>
            <a:ext cx="6189138" cy="71441"/>
          </a:xfrm>
          <a:prstGeom prst="rect">
            <a:avLst/>
          </a:prstGeom>
          <a:solidFill>
            <a:srgbClr val="093445">
              <a:alpha val="7842"/>
            </a:srgbClr>
          </a:solidFill>
          <a:ln w="12700">
            <a:miter lim="400000"/>
          </a:ln>
        </p:spPr>
        <p:txBody>
          <a:bodyPr lIns="26788" tIns="26788" rIns="26788" bIns="26788" anchor="ctr"/>
          <a:lstStyle/>
          <a:p>
            <a:pPr/>
          </a:p>
        </p:txBody>
      </p:sp>
      <p:sp>
        <p:nvSpPr>
          <p:cNvPr id="164" name="CuadroTexto 18"/>
          <p:cNvSpPr txBox="1"/>
          <p:nvPr/>
        </p:nvSpPr>
        <p:spPr>
          <a:xfrm>
            <a:off x="2046026" y="406928"/>
            <a:ext cx="4385525" cy="1831339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sz="2400"/>
            </a:pPr>
            <a:r>
              <a:t>Cours de certification</a:t>
            </a:r>
          </a:p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sz="1000"/>
            </a:pPr>
          </a:p>
          <a:p>
            <a:pPr algn="ctr"/>
            <a:r>
              <a:t>Cours en ligne niveau de base : </a:t>
            </a:r>
          </a:p>
          <a:p>
            <a:pPr algn="ctr"/>
            <a:r>
              <a:t>Connaissances de base en scoliose et d’autres  difformités vertébrales</a:t>
            </a:r>
          </a:p>
        </p:txBody>
      </p:sp>
      <p:pic>
        <p:nvPicPr>
          <p:cNvPr id="165" name="Firma Manuel.JPG" descr="Firma Manuel.JPG"/>
          <p:cNvPicPr>
            <a:picLocks noChangeAspect="1"/>
          </p:cNvPicPr>
          <p:nvPr/>
        </p:nvPicPr>
        <p:blipFill>
          <a:blip r:embed="rId3">
            <a:extLst/>
          </a:blip>
          <a:srcRect l="13725" t="23317" r="15738" b="22485"/>
          <a:stretch>
            <a:fillRect/>
          </a:stretch>
        </p:blipFill>
        <p:spPr>
          <a:xfrm>
            <a:off x="5062624" y="7553201"/>
            <a:ext cx="1022920" cy="7074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98" fill="norm" stroke="1" extrusionOk="0">
                <a:moveTo>
                  <a:pt x="2672" y="0"/>
                </a:moveTo>
                <a:cubicBezTo>
                  <a:pt x="2609" y="1"/>
                  <a:pt x="2571" y="46"/>
                  <a:pt x="2487" y="182"/>
                </a:cubicBezTo>
                <a:cubicBezTo>
                  <a:pt x="2141" y="743"/>
                  <a:pt x="1573" y="2552"/>
                  <a:pt x="1374" y="3744"/>
                </a:cubicBezTo>
                <a:cubicBezTo>
                  <a:pt x="1331" y="3997"/>
                  <a:pt x="1248" y="4417"/>
                  <a:pt x="1181" y="4677"/>
                </a:cubicBezTo>
                <a:cubicBezTo>
                  <a:pt x="1114" y="4938"/>
                  <a:pt x="1033" y="5332"/>
                  <a:pt x="1005" y="5549"/>
                </a:cubicBezTo>
                <a:cubicBezTo>
                  <a:pt x="977" y="5765"/>
                  <a:pt x="925" y="6081"/>
                  <a:pt x="896" y="6264"/>
                </a:cubicBezTo>
                <a:cubicBezTo>
                  <a:pt x="817" y="6762"/>
                  <a:pt x="603" y="8291"/>
                  <a:pt x="561" y="8639"/>
                </a:cubicBezTo>
                <a:cubicBezTo>
                  <a:pt x="529" y="8907"/>
                  <a:pt x="461" y="9364"/>
                  <a:pt x="352" y="10069"/>
                </a:cubicBezTo>
                <a:cubicBezTo>
                  <a:pt x="334" y="10181"/>
                  <a:pt x="313" y="10389"/>
                  <a:pt x="302" y="10529"/>
                </a:cubicBezTo>
                <a:cubicBezTo>
                  <a:pt x="290" y="10670"/>
                  <a:pt x="254" y="10951"/>
                  <a:pt x="226" y="11147"/>
                </a:cubicBezTo>
                <a:cubicBezTo>
                  <a:pt x="198" y="11344"/>
                  <a:pt x="157" y="11770"/>
                  <a:pt x="126" y="12092"/>
                </a:cubicBezTo>
                <a:cubicBezTo>
                  <a:pt x="95" y="12416"/>
                  <a:pt x="51" y="12782"/>
                  <a:pt x="34" y="12916"/>
                </a:cubicBezTo>
                <a:cubicBezTo>
                  <a:pt x="15" y="13051"/>
                  <a:pt x="0" y="13337"/>
                  <a:pt x="0" y="13546"/>
                </a:cubicBezTo>
                <a:cubicBezTo>
                  <a:pt x="0" y="14042"/>
                  <a:pt x="55" y="14143"/>
                  <a:pt x="285" y="14068"/>
                </a:cubicBezTo>
                <a:cubicBezTo>
                  <a:pt x="456" y="14013"/>
                  <a:pt x="603" y="13898"/>
                  <a:pt x="603" y="13813"/>
                </a:cubicBezTo>
                <a:cubicBezTo>
                  <a:pt x="603" y="13758"/>
                  <a:pt x="500" y="13779"/>
                  <a:pt x="385" y="13849"/>
                </a:cubicBezTo>
                <a:cubicBezTo>
                  <a:pt x="349" y="13871"/>
                  <a:pt x="294" y="13839"/>
                  <a:pt x="235" y="13765"/>
                </a:cubicBezTo>
                <a:cubicBezTo>
                  <a:pt x="149" y="13658"/>
                  <a:pt x="134" y="13610"/>
                  <a:pt x="134" y="13292"/>
                </a:cubicBezTo>
                <a:cubicBezTo>
                  <a:pt x="134" y="13099"/>
                  <a:pt x="161" y="12662"/>
                  <a:pt x="193" y="12323"/>
                </a:cubicBezTo>
                <a:cubicBezTo>
                  <a:pt x="243" y="11779"/>
                  <a:pt x="536" y="9399"/>
                  <a:pt x="637" y="8700"/>
                </a:cubicBezTo>
                <a:cubicBezTo>
                  <a:pt x="657" y="8560"/>
                  <a:pt x="722" y="8091"/>
                  <a:pt x="779" y="7670"/>
                </a:cubicBezTo>
                <a:cubicBezTo>
                  <a:pt x="932" y="6535"/>
                  <a:pt x="1043" y="5872"/>
                  <a:pt x="1206" y="5101"/>
                </a:cubicBezTo>
                <a:cubicBezTo>
                  <a:pt x="1287" y="4721"/>
                  <a:pt x="1372" y="4297"/>
                  <a:pt x="1399" y="4156"/>
                </a:cubicBezTo>
                <a:cubicBezTo>
                  <a:pt x="1526" y="3474"/>
                  <a:pt x="1943" y="1925"/>
                  <a:pt x="2119" y="1478"/>
                </a:cubicBezTo>
                <a:cubicBezTo>
                  <a:pt x="2168" y="1351"/>
                  <a:pt x="2247" y="1130"/>
                  <a:pt x="2295" y="994"/>
                </a:cubicBezTo>
                <a:cubicBezTo>
                  <a:pt x="2407" y="676"/>
                  <a:pt x="2672" y="254"/>
                  <a:pt x="2755" y="254"/>
                </a:cubicBezTo>
                <a:cubicBezTo>
                  <a:pt x="2829" y="254"/>
                  <a:pt x="2957" y="458"/>
                  <a:pt x="3090" y="788"/>
                </a:cubicBezTo>
                <a:cubicBezTo>
                  <a:pt x="3211" y="1084"/>
                  <a:pt x="3486" y="2241"/>
                  <a:pt x="3551" y="2738"/>
                </a:cubicBezTo>
                <a:cubicBezTo>
                  <a:pt x="3580" y="2954"/>
                  <a:pt x="3616" y="3253"/>
                  <a:pt x="3635" y="3393"/>
                </a:cubicBezTo>
                <a:cubicBezTo>
                  <a:pt x="3795" y="4610"/>
                  <a:pt x="3793" y="4624"/>
                  <a:pt x="3777" y="6070"/>
                </a:cubicBezTo>
                <a:cubicBezTo>
                  <a:pt x="3745" y="8976"/>
                  <a:pt x="3757" y="12664"/>
                  <a:pt x="3802" y="13510"/>
                </a:cubicBezTo>
                <a:cubicBezTo>
                  <a:pt x="3908" y="15495"/>
                  <a:pt x="3977" y="16235"/>
                  <a:pt x="4129" y="17072"/>
                </a:cubicBezTo>
                <a:cubicBezTo>
                  <a:pt x="4288" y="17951"/>
                  <a:pt x="4408" y="18227"/>
                  <a:pt x="4489" y="17921"/>
                </a:cubicBezTo>
                <a:cubicBezTo>
                  <a:pt x="4575" y="17598"/>
                  <a:pt x="4426" y="12139"/>
                  <a:pt x="4288" y="10505"/>
                </a:cubicBezTo>
                <a:cubicBezTo>
                  <a:pt x="4261" y="10183"/>
                  <a:pt x="4225" y="9612"/>
                  <a:pt x="4204" y="9233"/>
                </a:cubicBezTo>
                <a:cubicBezTo>
                  <a:pt x="4144" y="8134"/>
                  <a:pt x="4138" y="8066"/>
                  <a:pt x="4062" y="7209"/>
                </a:cubicBezTo>
                <a:cubicBezTo>
                  <a:pt x="4022" y="6760"/>
                  <a:pt x="3983" y="6080"/>
                  <a:pt x="3978" y="5695"/>
                </a:cubicBezTo>
                <a:cubicBezTo>
                  <a:pt x="3971" y="5092"/>
                  <a:pt x="3976" y="4983"/>
                  <a:pt x="4028" y="4907"/>
                </a:cubicBezTo>
                <a:cubicBezTo>
                  <a:pt x="4085" y="4825"/>
                  <a:pt x="4089" y="4827"/>
                  <a:pt x="4121" y="4944"/>
                </a:cubicBezTo>
                <a:cubicBezTo>
                  <a:pt x="4139" y="5012"/>
                  <a:pt x="4213" y="5242"/>
                  <a:pt x="4280" y="5453"/>
                </a:cubicBezTo>
                <a:cubicBezTo>
                  <a:pt x="4346" y="5663"/>
                  <a:pt x="4429" y="6006"/>
                  <a:pt x="4464" y="6216"/>
                </a:cubicBezTo>
                <a:cubicBezTo>
                  <a:pt x="4499" y="6426"/>
                  <a:pt x="4554" y="6698"/>
                  <a:pt x="4581" y="6810"/>
                </a:cubicBezTo>
                <a:cubicBezTo>
                  <a:pt x="4608" y="6922"/>
                  <a:pt x="4654" y="7171"/>
                  <a:pt x="4682" y="7367"/>
                </a:cubicBezTo>
                <a:cubicBezTo>
                  <a:pt x="4709" y="7564"/>
                  <a:pt x="4759" y="7896"/>
                  <a:pt x="4799" y="8106"/>
                </a:cubicBezTo>
                <a:cubicBezTo>
                  <a:pt x="4839" y="8317"/>
                  <a:pt x="4904" y="8649"/>
                  <a:pt x="4941" y="8845"/>
                </a:cubicBezTo>
                <a:cubicBezTo>
                  <a:pt x="4978" y="9042"/>
                  <a:pt x="5045" y="9405"/>
                  <a:pt x="5092" y="9657"/>
                </a:cubicBezTo>
                <a:cubicBezTo>
                  <a:pt x="5316" y="10844"/>
                  <a:pt x="5513" y="11501"/>
                  <a:pt x="5720" y="11753"/>
                </a:cubicBezTo>
                <a:cubicBezTo>
                  <a:pt x="5852" y="11913"/>
                  <a:pt x="5896" y="11911"/>
                  <a:pt x="6013" y="11777"/>
                </a:cubicBezTo>
                <a:cubicBezTo>
                  <a:pt x="6134" y="11640"/>
                  <a:pt x="6203" y="11180"/>
                  <a:pt x="6231" y="10323"/>
                </a:cubicBezTo>
                <a:cubicBezTo>
                  <a:pt x="6281" y="8787"/>
                  <a:pt x="6293" y="8587"/>
                  <a:pt x="6323" y="8542"/>
                </a:cubicBezTo>
                <a:cubicBezTo>
                  <a:pt x="6367" y="8478"/>
                  <a:pt x="6381" y="8565"/>
                  <a:pt x="6424" y="9075"/>
                </a:cubicBezTo>
                <a:cubicBezTo>
                  <a:pt x="6444" y="9313"/>
                  <a:pt x="6487" y="9740"/>
                  <a:pt x="6516" y="10021"/>
                </a:cubicBezTo>
                <a:cubicBezTo>
                  <a:pt x="6544" y="10301"/>
                  <a:pt x="6580" y="10727"/>
                  <a:pt x="6600" y="10966"/>
                </a:cubicBezTo>
                <a:cubicBezTo>
                  <a:pt x="6620" y="11204"/>
                  <a:pt x="6648" y="11496"/>
                  <a:pt x="6667" y="11608"/>
                </a:cubicBezTo>
                <a:cubicBezTo>
                  <a:pt x="6685" y="11720"/>
                  <a:pt x="6733" y="12197"/>
                  <a:pt x="6775" y="12674"/>
                </a:cubicBezTo>
                <a:cubicBezTo>
                  <a:pt x="6936" y="14526"/>
                  <a:pt x="7060" y="15789"/>
                  <a:pt x="7094" y="15970"/>
                </a:cubicBezTo>
                <a:cubicBezTo>
                  <a:pt x="7113" y="16073"/>
                  <a:pt x="7134" y="16581"/>
                  <a:pt x="7136" y="17085"/>
                </a:cubicBezTo>
                <a:cubicBezTo>
                  <a:pt x="7138" y="17589"/>
                  <a:pt x="7149" y="18015"/>
                  <a:pt x="7161" y="18042"/>
                </a:cubicBezTo>
                <a:cubicBezTo>
                  <a:pt x="7173" y="18069"/>
                  <a:pt x="7235" y="18131"/>
                  <a:pt x="7295" y="18175"/>
                </a:cubicBezTo>
                <a:cubicBezTo>
                  <a:pt x="7383" y="18240"/>
                  <a:pt x="7414" y="18311"/>
                  <a:pt x="7462" y="18563"/>
                </a:cubicBezTo>
                <a:cubicBezTo>
                  <a:pt x="7568" y="19112"/>
                  <a:pt x="7552" y="19132"/>
                  <a:pt x="7127" y="19229"/>
                </a:cubicBezTo>
                <a:cubicBezTo>
                  <a:pt x="6477" y="19377"/>
                  <a:pt x="5785" y="19609"/>
                  <a:pt x="5100" y="19920"/>
                </a:cubicBezTo>
                <a:cubicBezTo>
                  <a:pt x="4521" y="20182"/>
                  <a:pt x="4451" y="20227"/>
                  <a:pt x="3643" y="20792"/>
                </a:cubicBezTo>
                <a:cubicBezTo>
                  <a:pt x="3056" y="21203"/>
                  <a:pt x="2971" y="21310"/>
                  <a:pt x="3082" y="21471"/>
                </a:cubicBezTo>
                <a:cubicBezTo>
                  <a:pt x="3129" y="21539"/>
                  <a:pt x="3275" y="21552"/>
                  <a:pt x="4028" y="21568"/>
                </a:cubicBezTo>
                <a:cubicBezTo>
                  <a:pt x="4519" y="21578"/>
                  <a:pt x="4928" y="21584"/>
                  <a:pt x="4933" y="21592"/>
                </a:cubicBezTo>
                <a:cubicBezTo>
                  <a:pt x="4938" y="21599"/>
                  <a:pt x="5030" y="21600"/>
                  <a:pt x="5142" y="21592"/>
                </a:cubicBezTo>
                <a:cubicBezTo>
                  <a:pt x="5254" y="21583"/>
                  <a:pt x="5516" y="21569"/>
                  <a:pt x="5720" y="21556"/>
                </a:cubicBezTo>
                <a:cubicBezTo>
                  <a:pt x="6843" y="21485"/>
                  <a:pt x="8046" y="21010"/>
                  <a:pt x="8727" y="20380"/>
                </a:cubicBezTo>
                <a:cubicBezTo>
                  <a:pt x="8916" y="20205"/>
                  <a:pt x="9285" y="19689"/>
                  <a:pt x="9497" y="19302"/>
                </a:cubicBezTo>
                <a:cubicBezTo>
                  <a:pt x="9675" y="18978"/>
                  <a:pt x="9765" y="18921"/>
                  <a:pt x="10226" y="18842"/>
                </a:cubicBezTo>
                <a:cubicBezTo>
                  <a:pt x="10455" y="18803"/>
                  <a:pt x="10710" y="18761"/>
                  <a:pt x="10787" y="18745"/>
                </a:cubicBezTo>
                <a:cubicBezTo>
                  <a:pt x="10865" y="18730"/>
                  <a:pt x="11287" y="18700"/>
                  <a:pt x="11734" y="18672"/>
                </a:cubicBezTo>
                <a:cubicBezTo>
                  <a:pt x="12180" y="18644"/>
                  <a:pt x="12832" y="18601"/>
                  <a:pt x="13182" y="18575"/>
                </a:cubicBezTo>
                <a:cubicBezTo>
                  <a:pt x="13531" y="18548"/>
                  <a:pt x="14195" y="18509"/>
                  <a:pt x="14657" y="18490"/>
                </a:cubicBezTo>
                <a:cubicBezTo>
                  <a:pt x="15434" y="18458"/>
                  <a:pt x="15504" y="18455"/>
                  <a:pt x="15569" y="18539"/>
                </a:cubicBezTo>
                <a:cubicBezTo>
                  <a:pt x="15628" y="18617"/>
                  <a:pt x="15704" y="18633"/>
                  <a:pt x="16105" y="18636"/>
                </a:cubicBezTo>
                <a:cubicBezTo>
                  <a:pt x="16628" y="18640"/>
                  <a:pt x="16631" y="18649"/>
                  <a:pt x="16809" y="19023"/>
                </a:cubicBezTo>
                <a:cubicBezTo>
                  <a:pt x="16868" y="19148"/>
                  <a:pt x="17010" y="19377"/>
                  <a:pt x="17119" y="19544"/>
                </a:cubicBezTo>
                <a:cubicBezTo>
                  <a:pt x="17606" y="20294"/>
                  <a:pt x="18400" y="20885"/>
                  <a:pt x="19095" y="21010"/>
                </a:cubicBezTo>
                <a:cubicBezTo>
                  <a:pt x="19484" y="21080"/>
                  <a:pt x="20018" y="21022"/>
                  <a:pt x="20343" y="20865"/>
                </a:cubicBezTo>
                <a:cubicBezTo>
                  <a:pt x="20455" y="20811"/>
                  <a:pt x="20572" y="20756"/>
                  <a:pt x="20603" y="20756"/>
                </a:cubicBezTo>
                <a:cubicBezTo>
                  <a:pt x="20634" y="20756"/>
                  <a:pt x="20731" y="20703"/>
                  <a:pt x="20821" y="20635"/>
                </a:cubicBezTo>
                <a:cubicBezTo>
                  <a:pt x="20911" y="20566"/>
                  <a:pt x="21106" y="20434"/>
                  <a:pt x="21256" y="20332"/>
                </a:cubicBezTo>
                <a:cubicBezTo>
                  <a:pt x="21407" y="20229"/>
                  <a:pt x="21546" y="20095"/>
                  <a:pt x="21566" y="20041"/>
                </a:cubicBezTo>
                <a:cubicBezTo>
                  <a:pt x="21600" y="19950"/>
                  <a:pt x="21598" y="19949"/>
                  <a:pt x="21507" y="20005"/>
                </a:cubicBezTo>
                <a:cubicBezTo>
                  <a:pt x="21453" y="20039"/>
                  <a:pt x="21380" y="20100"/>
                  <a:pt x="21348" y="20138"/>
                </a:cubicBezTo>
                <a:cubicBezTo>
                  <a:pt x="21274" y="20227"/>
                  <a:pt x="20959" y="20396"/>
                  <a:pt x="20770" y="20453"/>
                </a:cubicBezTo>
                <a:cubicBezTo>
                  <a:pt x="20688" y="20477"/>
                  <a:pt x="20588" y="20522"/>
                  <a:pt x="20553" y="20550"/>
                </a:cubicBezTo>
                <a:cubicBezTo>
                  <a:pt x="20518" y="20577"/>
                  <a:pt x="20309" y="20646"/>
                  <a:pt x="20084" y="20707"/>
                </a:cubicBezTo>
                <a:cubicBezTo>
                  <a:pt x="19749" y="20798"/>
                  <a:pt x="19584" y="20812"/>
                  <a:pt x="19196" y="20792"/>
                </a:cubicBezTo>
                <a:cubicBezTo>
                  <a:pt x="18674" y="20765"/>
                  <a:pt x="18399" y="20663"/>
                  <a:pt x="18007" y="20344"/>
                </a:cubicBezTo>
                <a:cubicBezTo>
                  <a:pt x="17445" y="19886"/>
                  <a:pt x="16848" y="18980"/>
                  <a:pt x="16784" y="18490"/>
                </a:cubicBezTo>
                <a:cubicBezTo>
                  <a:pt x="16766" y="18350"/>
                  <a:pt x="16728" y="18281"/>
                  <a:pt x="16625" y="18187"/>
                </a:cubicBezTo>
                <a:cubicBezTo>
                  <a:pt x="16525" y="18096"/>
                  <a:pt x="16477" y="17992"/>
                  <a:pt x="16432" y="17812"/>
                </a:cubicBezTo>
                <a:cubicBezTo>
                  <a:pt x="16398" y="17678"/>
                  <a:pt x="16299" y="17335"/>
                  <a:pt x="16214" y="17048"/>
                </a:cubicBezTo>
                <a:cubicBezTo>
                  <a:pt x="16016" y="16375"/>
                  <a:pt x="15888" y="15855"/>
                  <a:pt x="15888" y="15728"/>
                </a:cubicBezTo>
                <a:cubicBezTo>
                  <a:pt x="15888" y="15673"/>
                  <a:pt x="15838" y="15410"/>
                  <a:pt x="15779" y="15146"/>
                </a:cubicBezTo>
                <a:cubicBezTo>
                  <a:pt x="15720" y="14882"/>
                  <a:pt x="15640" y="14423"/>
                  <a:pt x="15603" y="14128"/>
                </a:cubicBezTo>
                <a:cubicBezTo>
                  <a:pt x="15566" y="13833"/>
                  <a:pt x="15507" y="13471"/>
                  <a:pt x="15469" y="13316"/>
                </a:cubicBezTo>
                <a:cubicBezTo>
                  <a:pt x="15431" y="13162"/>
                  <a:pt x="15390" y="12911"/>
                  <a:pt x="15377" y="12771"/>
                </a:cubicBezTo>
                <a:cubicBezTo>
                  <a:pt x="15364" y="12631"/>
                  <a:pt x="15323" y="12309"/>
                  <a:pt x="15293" y="12044"/>
                </a:cubicBezTo>
                <a:cubicBezTo>
                  <a:pt x="15262" y="11760"/>
                  <a:pt x="15234" y="11092"/>
                  <a:pt x="15226" y="10420"/>
                </a:cubicBezTo>
                <a:cubicBezTo>
                  <a:pt x="15208" y="8879"/>
                  <a:pt x="15127" y="7593"/>
                  <a:pt x="15025" y="7319"/>
                </a:cubicBezTo>
                <a:cubicBezTo>
                  <a:pt x="14935" y="7074"/>
                  <a:pt x="14894" y="7016"/>
                  <a:pt x="14858" y="7100"/>
                </a:cubicBezTo>
                <a:cubicBezTo>
                  <a:pt x="14821" y="7182"/>
                  <a:pt x="14817" y="7725"/>
                  <a:pt x="14858" y="8312"/>
                </a:cubicBezTo>
                <a:cubicBezTo>
                  <a:pt x="15023" y="10696"/>
                  <a:pt x="15027" y="10806"/>
                  <a:pt x="14950" y="11438"/>
                </a:cubicBezTo>
                <a:cubicBezTo>
                  <a:pt x="14869" y="12102"/>
                  <a:pt x="14834" y="12308"/>
                  <a:pt x="14548" y="13486"/>
                </a:cubicBezTo>
                <a:cubicBezTo>
                  <a:pt x="14348" y="14308"/>
                  <a:pt x="13969" y="15436"/>
                  <a:pt x="13744" y="15897"/>
                </a:cubicBezTo>
                <a:cubicBezTo>
                  <a:pt x="13324" y="16755"/>
                  <a:pt x="12777" y="17279"/>
                  <a:pt x="12261" y="17327"/>
                </a:cubicBezTo>
                <a:cubicBezTo>
                  <a:pt x="11719" y="17377"/>
                  <a:pt x="11404" y="16984"/>
                  <a:pt x="11239" y="16043"/>
                </a:cubicBezTo>
                <a:cubicBezTo>
                  <a:pt x="11142" y="15491"/>
                  <a:pt x="11154" y="15348"/>
                  <a:pt x="11306" y="14795"/>
                </a:cubicBezTo>
                <a:cubicBezTo>
                  <a:pt x="11363" y="14587"/>
                  <a:pt x="11432" y="14317"/>
                  <a:pt x="11457" y="14189"/>
                </a:cubicBezTo>
                <a:cubicBezTo>
                  <a:pt x="11483" y="14060"/>
                  <a:pt x="11558" y="13718"/>
                  <a:pt x="11625" y="13437"/>
                </a:cubicBezTo>
                <a:cubicBezTo>
                  <a:pt x="11788" y="12753"/>
                  <a:pt x="11882" y="12274"/>
                  <a:pt x="11926" y="11935"/>
                </a:cubicBezTo>
                <a:cubicBezTo>
                  <a:pt x="12015" y="11266"/>
                  <a:pt x="12064" y="10815"/>
                  <a:pt x="12085" y="10529"/>
                </a:cubicBezTo>
                <a:cubicBezTo>
                  <a:pt x="12098" y="10361"/>
                  <a:pt x="12117" y="10153"/>
                  <a:pt x="12127" y="10069"/>
                </a:cubicBezTo>
                <a:cubicBezTo>
                  <a:pt x="12203" y="9427"/>
                  <a:pt x="12178" y="7124"/>
                  <a:pt x="12085" y="6240"/>
                </a:cubicBezTo>
                <a:cubicBezTo>
                  <a:pt x="12034" y="5750"/>
                  <a:pt x="11900" y="5638"/>
                  <a:pt x="11683" y="5901"/>
                </a:cubicBezTo>
                <a:cubicBezTo>
                  <a:pt x="11553" y="6059"/>
                  <a:pt x="11366" y="6593"/>
                  <a:pt x="11273" y="7088"/>
                </a:cubicBezTo>
                <a:cubicBezTo>
                  <a:pt x="11239" y="7271"/>
                  <a:pt x="11205" y="7438"/>
                  <a:pt x="11189" y="7464"/>
                </a:cubicBezTo>
                <a:cubicBezTo>
                  <a:pt x="11148" y="7531"/>
                  <a:pt x="11078" y="7262"/>
                  <a:pt x="11047" y="6907"/>
                </a:cubicBezTo>
                <a:cubicBezTo>
                  <a:pt x="10901" y="5224"/>
                  <a:pt x="10632" y="3902"/>
                  <a:pt x="10444" y="3902"/>
                </a:cubicBezTo>
                <a:cubicBezTo>
                  <a:pt x="10362" y="3902"/>
                  <a:pt x="10357" y="3913"/>
                  <a:pt x="10368" y="4180"/>
                </a:cubicBezTo>
                <a:cubicBezTo>
                  <a:pt x="10374" y="4363"/>
                  <a:pt x="10402" y="4489"/>
                  <a:pt x="10444" y="4556"/>
                </a:cubicBezTo>
                <a:cubicBezTo>
                  <a:pt x="10540" y="4710"/>
                  <a:pt x="10587" y="4862"/>
                  <a:pt x="10678" y="5319"/>
                </a:cubicBezTo>
                <a:cubicBezTo>
                  <a:pt x="10960" y="6727"/>
                  <a:pt x="11069" y="8531"/>
                  <a:pt x="10980" y="10408"/>
                </a:cubicBezTo>
                <a:cubicBezTo>
                  <a:pt x="10961" y="10815"/>
                  <a:pt x="10922" y="11604"/>
                  <a:pt x="10904" y="12165"/>
                </a:cubicBezTo>
                <a:cubicBezTo>
                  <a:pt x="10885" y="12726"/>
                  <a:pt x="10850" y="13381"/>
                  <a:pt x="10821" y="13619"/>
                </a:cubicBezTo>
                <a:cubicBezTo>
                  <a:pt x="10660" y="14921"/>
                  <a:pt x="10617" y="15183"/>
                  <a:pt x="10402" y="16139"/>
                </a:cubicBezTo>
                <a:cubicBezTo>
                  <a:pt x="10270" y="16727"/>
                  <a:pt x="10238" y="16825"/>
                  <a:pt x="10134" y="16927"/>
                </a:cubicBezTo>
                <a:cubicBezTo>
                  <a:pt x="9901" y="17154"/>
                  <a:pt x="9643" y="17006"/>
                  <a:pt x="9447" y="16551"/>
                </a:cubicBezTo>
                <a:cubicBezTo>
                  <a:pt x="9160" y="15885"/>
                  <a:pt x="8932" y="14286"/>
                  <a:pt x="8811" y="12092"/>
                </a:cubicBezTo>
                <a:cubicBezTo>
                  <a:pt x="8801" y="11910"/>
                  <a:pt x="8764" y="11515"/>
                  <a:pt x="8735" y="11220"/>
                </a:cubicBezTo>
                <a:cubicBezTo>
                  <a:pt x="8685" y="10694"/>
                  <a:pt x="8672" y="10330"/>
                  <a:pt x="8618" y="9003"/>
                </a:cubicBezTo>
                <a:cubicBezTo>
                  <a:pt x="8579" y="8043"/>
                  <a:pt x="8612" y="6138"/>
                  <a:pt x="8685" y="5477"/>
                </a:cubicBezTo>
                <a:cubicBezTo>
                  <a:pt x="8732" y="5056"/>
                  <a:pt x="8693" y="4678"/>
                  <a:pt x="8601" y="4653"/>
                </a:cubicBezTo>
                <a:cubicBezTo>
                  <a:pt x="8524" y="4631"/>
                  <a:pt x="8468" y="4917"/>
                  <a:pt x="8467" y="5343"/>
                </a:cubicBezTo>
                <a:cubicBezTo>
                  <a:pt x="8467" y="5520"/>
                  <a:pt x="8445" y="5853"/>
                  <a:pt x="8417" y="6083"/>
                </a:cubicBezTo>
                <a:cubicBezTo>
                  <a:pt x="8254" y="7433"/>
                  <a:pt x="8168" y="8451"/>
                  <a:pt x="8082" y="9948"/>
                </a:cubicBezTo>
                <a:cubicBezTo>
                  <a:pt x="8063" y="10271"/>
                  <a:pt x="8019" y="10955"/>
                  <a:pt x="7982" y="11475"/>
                </a:cubicBezTo>
                <a:cubicBezTo>
                  <a:pt x="7944" y="11994"/>
                  <a:pt x="7895" y="12742"/>
                  <a:pt x="7873" y="13135"/>
                </a:cubicBezTo>
                <a:cubicBezTo>
                  <a:pt x="7851" y="13527"/>
                  <a:pt x="7810" y="14118"/>
                  <a:pt x="7781" y="14455"/>
                </a:cubicBezTo>
                <a:cubicBezTo>
                  <a:pt x="7751" y="14792"/>
                  <a:pt x="7714" y="15229"/>
                  <a:pt x="7697" y="15425"/>
                </a:cubicBezTo>
                <a:cubicBezTo>
                  <a:pt x="7680" y="15622"/>
                  <a:pt x="7650" y="15903"/>
                  <a:pt x="7630" y="16043"/>
                </a:cubicBezTo>
                <a:cubicBezTo>
                  <a:pt x="7609" y="16184"/>
                  <a:pt x="7575" y="16431"/>
                  <a:pt x="7554" y="16600"/>
                </a:cubicBezTo>
                <a:cubicBezTo>
                  <a:pt x="7534" y="16768"/>
                  <a:pt x="7490" y="16947"/>
                  <a:pt x="7462" y="16988"/>
                </a:cubicBezTo>
                <a:cubicBezTo>
                  <a:pt x="7419" y="17051"/>
                  <a:pt x="7408" y="17028"/>
                  <a:pt x="7353" y="16854"/>
                </a:cubicBezTo>
                <a:cubicBezTo>
                  <a:pt x="7296" y="16671"/>
                  <a:pt x="7291" y="16430"/>
                  <a:pt x="7286" y="14104"/>
                </a:cubicBezTo>
                <a:cubicBezTo>
                  <a:pt x="7281" y="10988"/>
                  <a:pt x="7253" y="9700"/>
                  <a:pt x="7169" y="8155"/>
                </a:cubicBezTo>
                <a:cubicBezTo>
                  <a:pt x="7149" y="7776"/>
                  <a:pt x="7124" y="6972"/>
                  <a:pt x="7110" y="6361"/>
                </a:cubicBezTo>
                <a:cubicBezTo>
                  <a:pt x="7091" y="5489"/>
                  <a:pt x="7075" y="5234"/>
                  <a:pt x="7035" y="5186"/>
                </a:cubicBezTo>
                <a:cubicBezTo>
                  <a:pt x="6962" y="5098"/>
                  <a:pt x="6866" y="5198"/>
                  <a:pt x="6851" y="5380"/>
                </a:cubicBezTo>
                <a:cubicBezTo>
                  <a:pt x="6839" y="5521"/>
                  <a:pt x="6902" y="6418"/>
                  <a:pt x="7010" y="7803"/>
                </a:cubicBezTo>
                <a:cubicBezTo>
                  <a:pt x="7100" y="8948"/>
                  <a:pt x="7128" y="9687"/>
                  <a:pt x="7161" y="11269"/>
                </a:cubicBezTo>
                <a:cubicBezTo>
                  <a:pt x="7214" y="13803"/>
                  <a:pt x="7205" y="14358"/>
                  <a:pt x="7110" y="14358"/>
                </a:cubicBezTo>
                <a:cubicBezTo>
                  <a:pt x="7052" y="14358"/>
                  <a:pt x="6970" y="13901"/>
                  <a:pt x="6926" y="13341"/>
                </a:cubicBezTo>
                <a:cubicBezTo>
                  <a:pt x="6902" y="13033"/>
                  <a:pt x="6861" y="12563"/>
                  <a:pt x="6834" y="12311"/>
                </a:cubicBezTo>
                <a:cubicBezTo>
                  <a:pt x="6685" y="10915"/>
                  <a:pt x="6632" y="10435"/>
                  <a:pt x="6583" y="10021"/>
                </a:cubicBezTo>
                <a:cubicBezTo>
                  <a:pt x="6553" y="9768"/>
                  <a:pt x="6514" y="9301"/>
                  <a:pt x="6507" y="8978"/>
                </a:cubicBezTo>
                <a:cubicBezTo>
                  <a:pt x="6487" y="8150"/>
                  <a:pt x="6430" y="7051"/>
                  <a:pt x="6390" y="6810"/>
                </a:cubicBezTo>
                <a:cubicBezTo>
                  <a:pt x="6372" y="6697"/>
                  <a:pt x="6357" y="6512"/>
                  <a:pt x="6357" y="6410"/>
                </a:cubicBezTo>
                <a:cubicBezTo>
                  <a:pt x="6356" y="6308"/>
                  <a:pt x="6321" y="6074"/>
                  <a:pt x="6281" y="5889"/>
                </a:cubicBezTo>
                <a:cubicBezTo>
                  <a:pt x="6227" y="5632"/>
                  <a:pt x="6197" y="5562"/>
                  <a:pt x="6147" y="5562"/>
                </a:cubicBezTo>
                <a:cubicBezTo>
                  <a:pt x="6111" y="5562"/>
                  <a:pt x="6067" y="5591"/>
                  <a:pt x="6055" y="5634"/>
                </a:cubicBezTo>
                <a:cubicBezTo>
                  <a:pt x="6044" y="5678"/>
                  <a:pt x="6058" y="6367"/>
                  <a:pt x="6080" y="7173"/>
                </a:cubicBezTo>
                <a:cubicBezTo>
                  <a:pt x="6170" y="10468"/>
                  <a:pt x="6095" y="11817"/>
                  <a:pt x="5837" y="11596"/>
                </a:cubicBezTo>
                <a:cubicBezTo>
                  <a:pt x="5723" y="11499"/>
                  <a:pt x="5561" y="11098"/>
                  <a:pt x="5444" y="10626"/>
                </a:cubicBezTo>
                <a:cubicBezTo>
                  <a:pt x="5351" y="10253"/>
                  <a:pt x="4855" y="7511"/>
                  <a:pt x="4732" y="6701"/>
                </a:cubicBezTo>
                <a:cubicBezTo>
                  <a:pt x="4661" y="6231"/>
                  <a:pt x="4521" y="5603"/>
                  <a:pt x="4380" y="5101"/>
                </a:cubicBezTo>
                <a:cubicBezTo>
                  <a:pt x="4297" y="4807"/>
                  <a:pt x="4206" y="4469"/>
                  <a:pt x="4179" y="4362"/>
                </a:cubicBezTo>
                <a:cubicBezTo>
                  <a:pt x="4091" y="4011"/>
                  <a:pt x="3981" y="3810"/>
                  <a:pt x="3903" y="3853"/>
                </a:cubicBezTo>
                <a:cubicBezTo>
                  <a:pt x="3825" y="3896"/>
                  <a:pt x="3775" y="3728"/>
                  <a:pt x="3710" y="3199"/>
                </a:cubicBezTo>
                <a:cubicBezTo>
                  <a:pt x="3479" y="1323"/>
                  <a:pt x="3108" y="94"/>
                  <a:pt x="2747" y="12"/>
                </a:cubicBezTo>
                <a:cubicBezTo>
                  <a:pt x="2717" y="6"/>
                  <a:pt x="2693" y="0"/>
                  <a:pt x="2672" y="0"/>
                </a:cubicBezTo>
                <a:close/>
                <a:moveTo>
                  <a:pt x="11792" y="6482"/>
                </a:moveTo>
                <a:cubicBezTo>
                  <a:pt x="11811" y="6480"/>
                  <a:pt x="11829" y="6503"/>
                  <a:pt x="11859" y="6543"/>
                </a:cubicBezTo>
                <a:cubicBezTo>
                  <a:pt x="11959" y="6674"/>
                  <a:pt x="12020" y="8241"/>
                  <a:pt x="11968" y="9294"/>
                </a:cubicBezTo>
                <a:cubicBezTo>
                  <a:pt x="11918" y="10330"/>
                  <a:pt x="11824" y="11442"/>
                  <a:pt x="11759" y="11753"/>
                </a:cubicBezTo>
                <a:cubicBezTo>
                  <a:pt x="11741" y="11837"/>
                  <a:pt x="11698" y="12055"/>
                  <a:pt x="11667" y="12238"/>
                </a:cubicBezTo>
                <a:cubicBezTo>
                  <a:pt x="11635" y="12420"/>
                  <a:pt x="11555" y="12805"/>
                  <a:pt x="11491" y="13086"/>
                </a:cubicBezTo>
                <a:cubicBezTo>
                  <a:pt x="11426" y="13367"/>
                  <a:pt x="11353" y="13684"/>
                  <a:pt x="11332" y="13801"/>
                </a:cubicBezTo>
                <a:cubicBezTo>
                  <a:pt x="11310" y="13918"/>
                  <a:pt x="11260" y="14074"/>
                  <a:pt x="11223" y="14140"/>
                </a:cubicBezTo>
                <a:cubicBezTo>
                  <a:pt x="11157" y="14257"/>
                  <a:pt x="11159" y="14252"/>
                  <a:pt x="11131" y="14152"/>
                </a:cubicBezTo>
                <a:cubicBezTo>
                  <a:pt x="11089" y="14007"/>
                  <a:pt x="11098" y="11984"/>
                  <a:pt x="11147" y="10808"/>
                </a:cubicBezTo>
                <a:cubicBezTo>
                  <a:pt x="11201" y="9514"/>
                  <a:pt x="11282" y="8549"/>
                  <a:pt x="11373" y="8009"/>
                </a:cubicBezTo>
                <a:cubicBezTo>
                  <a:pt x="11412" y="7771"/>
                  <a:pt x="11451" y="7469"/>
                  <a:pt x="11466" y="7343"/>
                </a:cubicBezTo>
                <a:cubicBezTo>
                  <a:pt x="11501" y="7047"/>
                  <a:pt x="11621" y="6679"/>
                  <a:pt x="11717" y="6555"/>
                </a:cubicBezTo>
                <a:cubicBezTo>
                  <a:pt x="11752" y="6510"/>
                  <a:pt x="11774" y="6483"/>
                  <a:pt x="11792" y="6482"/>
                </a:cubicBezTo>
                <a:close/>
                <a:moveTo>
                  <a:pt x="3978" y="7912"/>
                </a:moveTo>
                <a:cubicBezTo>
                  <a:pt x="4010" y="7897"/>
                  <a:pt x="4040" y="8001"/>
                  <a:pt x="4037" y="8251"/>
                </a:cubicBezTo>
                <a:cubicBezTo>
                  <a:pt x="4035" y="8379"/>
                  <a:pt x="4046" y="8555"/>
                  <a:pt x="4062" y="8639"/>
                </a:cubicBezTo>
                <a:cubicBezTo>
                  <a:pt x="4088" y="8775"/>
                  <a:pt x="4102" y="9085"/>
                  <a:pt x="4146" y="10093"/>
                </a:cubicBezTo>
                <a:cubicBezTo>
                  <a:pt x="4152" y="10248"/>
                  <a:pt x="4168" y="10529"/>
                  <a:pt x="4179" y="10711"/>
                </a:cubicBezTo>
                <a:cubicBezTo>
                  <a:pt x="4202" y="11089"/>
                  <a:pt x="4219" y="11456"/>
                  <a:pt x="4271" y="13001"/>
                </a:cubicBezTo>
                <a:cubicBezTo>
                  <a:pt x="4308" y="14072"/>
                  <a:pt x="4320" y="14454"/>
                  <a:pt x="4355" y="15946"/>
                </a:cubicBezTo>
                <a:cubicBezTo>
                  <a:pt x="4372" y="16643"/>
                  <a:pt x="4353" y="16799"/>
                  <a:pt x="4280" y="16660"/>
                </a:cubicBezTo>
                <a:cubicBezTo>
                  <a:pt x="4207" y="16523"/>
                  <a:pt x="4056" y="15447"/>
                  <a:pt x="4020" y="14795"/>
                </a:cubicBezTo>
                <a:cubicBezTo>
                  <a:pt x="3999" y="14417"/>
                  <a:pt x="3978" y="14051"/>
                  <a:pt x="3970" y="13995"/>
                </a:cubicBezTo>
                <a:cubicBezTo>
                  <a:pt x="3906" y="13580"/>
                  <a:pt x="3860" y="9595"/>
                  <a:pt x="3903" y="8312"/>
                </a:cubicBezTo>
                <a:cubicBezTo>
                  <a:pt x="3911" y="8060"/>
                  <a:pt x="3947" y="7927"/>
                  <a:pt x="3978" y="7912"/>
                </a:cubicBezTo>
                <a:close/>
                <a:moveTo>
                  <a:pt x="8358" y="9039"/>
                </a:moveTo>
                <a:cubicBezTo>
                  <a:pt x="8407" y="9065"/>
                  <a:pt x="8433" y="9313"/>
                  <a:pt x="8451" y="9875"/>
                </a:cubicBezTo>
                <a:cubicBezTo>
                  <a:pt x="8472" y="10534"/>
                  <a:pt x="8494" y="10821"/>
                  <a:pt x="8559" y="11305"/>
                </a:cubicBezTo>
                <a:cubicBezTo>
                  <a:pt x="8568" y="11369"/>
                  <a:pt x="8582" y="11640"/>
                  <a:pt x="8593" y="11899"/>
                </a:cubicBezTo>
                <a:cubicBezTo>
                  <a:pt x="8604" y="12157"/>
                  <a:pt x="8625" y="12536"/>
                  <a:pt x="8635" y="12747"/>
                </a:cubicBezTo>
                <a:cubicBezTo>
                  <a:pt x="8657" y="13221"/>
                  <a:pt x="8820" y="14825"/>
                  <a:pt x="8861" y="14964"/>
                </a:cubicBezTo>
                <a:cubicBezTo>
                  <a:pt x="8877" y="15020"/>
                  <a:pt x="8913" y="15202"/>
                  <a:pt x="8936" y="15364"/>
                </a:cubicBezTo>
                <a:cubicBezTo>
                  <a:pt x="8955" y="15489"/>
                  <a:pt x="8956" y="15573"/>
                  <a:pt x="8953" y="15631"/>
                </a:cubicBezTo>
                <a:cubicBezTo>
                  <a:pt x="8977" y="15782"/>
                  <a:pt x="9001" y="15932"/>
                  <a:pt x="9020" y="16055"/>
                </a:cubicBezTo>
                <a:cubicBezTo>
                  <a:pt x="9058" y="16295"/>
                  <a:pt x="9123" y="16522"/>
                  <a:pt x="9213" y="16721"/>
                </a:cubicBezTo>
                <a:cubicBezTo>
                  <a:pt x="9288" y="16889"/>
                  <a:pt x="9355" y="17045"/>
                  <a:pt x="9355" y="17060"/>
                </a:cubicBezTo>
                <a:cubicBezTo>
                  <a:pt x="9355" y="17114"/>
                  <a:pt x="9585" y="17386"/>
                  <a:pt x="9631" y="17388"/>
                </a:cubicBezTo>
                <a:cubicBezTo>
                  <a:pt x="9728" y="17392"/>
                  <a:pt x="9883" y="17547"/>
                  <a:pt x="9883" y="17642"/>
                </a:cubicBezTo>
                <a:cubicBezTo>
                  <a:pt x="9883" y="17776"/>
                  <a:pt x="9678" y="18385"/>
                  <a:pt x="9598" y="18490"/>
                </a:cubicBezTo>
                <a:cubicBezTo>
                  <a:pt x="9561" y="18538"/>
                  <a:pt x="9433" y="18598"/>
                  <a:pt x="9296" y="18623"/>
                </a:cubicBezTo>
                <a:cubicBezTo>
                  <a:pt x="9164" y="18647"/>
                  <a:pt x="8903" y="18698"/>
                  <a:pt x="8719" y="18745"/>
                </a:cubicBezTo>
                <a:cubicBezTo>
                  <a:pt x="8052" y="18915"/>
                  <a:pt x="8087" y="18936"/>
                  <a:pt x="8015" y="18454"/>
                </a:cubicBezTo>
                <a:cubicBezTo>
                  <a:pt x="7964" y="18110"/>
                  <a:pt x="7922" y="18112"/>
                  <a:pt x="7889" y="18466"/>
                </a:cubicBezTo>
                <a:cubicBezTo>
                  <a:pt x="7844" y="18964"/>
                  <a:pt x="7720" y="18886"/>
                  <a:pt x="7613" y="18284"/>
                </a:cubicBezTo>
                <a:cubicBezTo>
                  <a:pt x="7559" y="17979"/>
                  <a:pt x="7552" y="17962"/>
                  <a:pt x="7638" y="17581"/>
                </a:cubicBezTo>
                <a:cubicBezTo>
                  <a:pt x="7687" y="17367"/>
                  <a:pt x="7730" y="17071"/>
                  <a:pt x="7730" y="16939"/>
                </a:cubicBezTo>
                <a:cubicBezTo>
                  <a:pt x="7731" y="16807"/>
                  <a:pt x="7745" y="16600"/>
                  <a:pt x="7764" y="16479"/>
                </a:cubicBezTo>
                <a:cubicBezTo>
                  <a:pt x="7783" y="16358"/>
                  <a:pt x="7828" y="15964"/>
                  <a:pt x="7856" y="15594"/>
                </a:cubicBezTo>
                <a:cubicBezTo>
                  <a:pt x="7884" y="15224"/>
                  <a:pt x="7927" y="14667"/>
                  <a:pt x="7956" y="14358"/>
                </a:cubicBezTo>
                <a:cubicBezTo>
                  <a:pt x="7986" y="14050"/>
                  <a:pt x="8035" y="13322"/>
                  <a:pt x="8065" y="12747"/>
                </a:cubicBezTo>
                <a:cubicBezTo>
                  <a:pt x="8095" y="12172"/>
                  <a:pt x="8137" y="11497"/>
                  <a:pt x="8157" y="11244"/>
                </a:cubicBezTo>
                <a:cubicBezTo>
                  <a:pt x="8161" y="11202"/>
                  <a:pt x="8162" y="11145"/>
                  <a:pt x="8166" y="11099"/>
                </a:cubicBezTo>
                <a:cubicBezTo>
                  <a:pt x="8164" y="11037"/>
                  <a:pt x="8166" y="10981"/>
                  <a:pt x="8174" y="10881"/>
                </a:cubicBezTo>
                <a:cubicBezTo>
                  <a:pt x="8180" y="10810"/>
                  <a:pt x="8183" y="10778"/>
                  <a:pt x="8191" y="10735"/>
                </a:cubicBezTo>
                <a:cubicBezTo>
                  <a:pt x="8228" y="10187"/>
                  <a:pt x="8260" y="9600"/>
                  <a:pt x="8258" y="9427"/>
                </a:cubicBezTo>
                <a:cubicBezTo>
                  <a:pt x="8258" y="9391"/>
                  <a:pt x="8262" y="9350"/>
                  <a:pt x="8266" y="9318"/>
                </a:cubicBezTo>
                <a:cubicBezTo>
                  <a:pt x="8275" y="9200"/>
                  <a:pt x="8286" y="9112"/>
                  <a:pt x="8300" y="9088"/>
                </a:cubicBezTo>
                <a:cubicBezTo>
                  <a:pt x="8322" y="9050"/>
                  <a:pt x="8342" y="9031"/>
                  <a:pt x="8358" y="9039"/>
                </a:cubicBezTo>
                <a:close/>
                <a:moveTo>
                  <a:pt x="15025" y="12444"/>
                </a:moveTo>
                <a:cubicBezTo>
                  <a:pt x="15076" y="12420"/>
                  <a:pt x="15122" y="12628"/>
                  <a:pt x="15226" y="13292"/>
                </a:cubicBezTo>
                <a:cubicBezTo>
                  <a:pt x="15292" y="13711"/>
                  <a:pt x="15377" y="14231"/>
                  <a:pt x="15419" y="14455"/>
                </a:cubicBezTo>
                <a:cubicBezTo>
                  <a:pt x="15460" y="14680"/>
                  <a:pt x="15502" y="14908"/>
                  <a:pt x="15511" y="14964"/>
                </a:cubicBezTo>
                <a:cubicBezTo>
                  <a:pt x="15549" y="15208"/>
                  <a:pt x="15700" y="15947"/>
                  <a:pt x="15737" y="16079"/>
                </a:cubicBezTo>
                <a:cubicBezTo>
                  <a:pt x="15759" y="16158"/>
                  <a:pt x="15779" y="16255"/>
                  <a:pt x="15779" y="16285"/>
                </a:cubicBezTo>
                <a:cubicBezTo>
                  <a:pt x="15779" y="16315"/>
                  <a:pt x="15808" y="16436"/>
                  <a:pt x="15846" y="16551"/>
                </a:cubicBezTo>
                <a:cubicBezTo>
                  <a:pt x="15884" y="16667"/>
                  <a:pt x="15956" y="16903"/>
                  <a:pt x="16005" y="17085"/>
                </a:cubicBezTo>
                <a:cubicBezTo>
                  <a:pt x="16054" y="17268"/>
                  <a:pt x="16123" y="17520"/>
                  <a:pt x="16164" y="17642"/>
                </a:cubicBezTo>
                <a:cubicBezTo>
                  <a:pt x="16296" y="18032"/>
                  <a:pt x="16301" y="18030"/>
                  <a:pt x="15586" y="18042"/>
                </a:cubicBezTo>
                <a:cubicBezTo>
                  <a:pt x="14654" y="18057"/>
                  <a:pt x="13388" y="18108"/>
                  <a:pt x="13166" y="18139"/>
                </a:cubicBezTo>
                <a:cubicBezTo>
                  <a:pt x="13059" y="18153"/>
                  <a:pt x="12621" y="18184"/>
                  <a:pt x="12194" y="18211"/>
                </a:cubicBezTo>
                <a:cubicBezTo>
                  <a:pt x="11767" y="18239"/>
                  <a:pt x="11287" y="18268"/>
                  <a:pt x="11122" y="18284"/>
                </a:cubicBezTo>
                <a:cubicBezTo>
                  <a:pt x="10957" y="18300"/>
                  <a:pt x="10684" y="18347"/>
                  <a:pt x="10519" y="18381"/>
                </a:cubicBezTo>
                <a:cubicBezTo>
                  <a:pt x="10133" y="18461"/>
                  <a:pt x="10044" y="18427"/>
                  <a:pt x="10050" y="18224"/>
                </a:cubicBezTo>
                <a:cubicBezTo>
                  <a:pt x="10057" y="17978"/>
                  <a:pt x="10295" y="17297"/>
                  <a:pt x="10435" y="17121"/>
                </a:cubicBezTo>
                <a:cubicBezTo>
                  <a:pt x="10504" y="17034"/>
                  <a:pt x="10636" y="16796"/>
                  <a:pt x="10729" y="16600"/>
                </a:cubicBezTo>
                <a:cubicBezTo>
                  <a:pt x="10916" y="16200"/>
                  <a:pt x="11010" y="16136"/>
                  <a:pt x="11047" y="16394"/>
                </a:cubicBezTo>
                <a:cubicBezTo>
                  <a:pt x="11117" y="16884"/>
                  <a:pt x="11401" y="17390"/>
                  <a:pt x="11734" y="17618"/>
                </a:cubicBezTo>
                <a:cubicBezTo>
                  <a:pt x="12339" y="18031"/>
                  <a:pt x="13279" y="17410"/>
                  <a:pt x="13836" y="16224"/>
                </a:cubicBezTo>
                <a:cubicBezTo>
                  <a:pt x="14210" y="15427"/>
                  <a:pt x="14479" y="14588"/>
                  <a:pt x="14816" y="13183"/>
                </a:cubicBezTo>
                <a:cubicBezTo>
                  <a:pt x="14903" y="12818"/>
                  <a:pt x="14991" y="12495"/>
                  <a:pt x="15008" y="12468"/>
                </a:cubicBezTo>
                <a:cubicBezTo>
                  <a:pt x="15016" y="12456"/>
                  <a:pt x="15018" y="12447"/>
                  <a:pt x="15025" y="12444"/>
                </a:cubicBezTo>
                <a:close/>
                <a:moveTo>
                  <a:pt x="10863" y="14964"/>
                </a:moveTo>
                <a:cubicBezTo>
                  <a:pt x="10875" y="14969"/>
                  <a:pt x="10887" y="14992"/>
                  <a:pt x="10904" y="15037"/>
                </a:cubicBezTo>
                <a:cubicBezTo>
                  <a:pt x="10953" y="15170"/>
                  <a:pt x="10930" y="15385"/>
                  <a:pt x="10829" y="15691"/>
                </a:cubicBezTo>
                <a:cubicBezTo>
                  <a:pt x="10749" y="15931"/>
                  <a:pt x="10685" y="16014"/>
                  <a:pt x="10645" y="15921"/>
                </a:cubicBezTo>
                <a:cubicBezTo>
                  <a:pt x="10615" y="15852"/>
                  <a:pt x="10762" y="15088"/>
                  <a:pt x="10821" y="15001"/>
                </a:cubicBezTo>
                <a:cubicBezTo>
                  <a:pt x="10841" y="14972"/>
                  <a:pt x="10850" y="14959"/>
                  <a:pt x="10863" y="14964"/>
                </a:cubicBezTo>
                <a:close/>
                <a:moveTo>
                  <a:pt x="9104" y="19144"/>
                </a:moveTo>
                <a:cubicBezTo>
                  <a:pt x="9187" y="19151"/>
                  <a:pt x="9230" y="19181"/>
                  <a:pt x="9238" y="19241"/>
                </a:cubicBezTo>
                <a:cubicBezTo>
                  <a:pt x="9260" y="19410"/>
                  <a:pt x="8795" y="20040"/>
                  <a:pt x="8400" y="20368"/>
                </a:cubicBezTo>
                <a:cubicBezTo>
                  <a:pt x="8225" y="20514"/>
                  <a:pt x="7668" y="20819"/>
                  <a:pt x="7412" y="20913"/>
                </a:cubicBezTo>
                <a:cubicBezTo>
                  <a:pt x="6806" y="21136"/>
                  <a:pt x="6838" y="21124"/>
                  <a:pt x="6139" y="21241"/>
                </a:cubicBezTo>
                <a:cubicBezTo>
                  <a:pt x="5726" y="21311"/>
                  <a:pt x="5345" y="21328"/>
                  <a:pt x="4338" y="21289"/>
                </a:cubicBezTo>
                <a:cubicBezTo>
                  <a:pt x="4036" y="21277"/>
                  <a:pt x="3917" y="21245"/>
                  <a:pt x="3886" y="21192"/>
                </a:cubicBezTo>
                <a:cubicBezTo>
                  <a:pt x="3828" y="21090"/>
                  <a:pt x="3853" y="21051"/>
                  <a:pt x="4104" y="20853"/>
                </a:cubicBezTo>
                <a:cubicBezTo>
                  <a:pt x="4501" y="20539"/>
                  <a:pt x="5291" y="20147"/>
                  <a:pt x="6022" y="19896"/>
                </a:cubicBezTo>
                <a:cubicBezTo>
                  <a:pt x="6663" y="19677"/>
                  <a:pt x="6764" y="19639"/>
                  <a:pt x="7152" y="19556"/>
                </a:cubicBezTo>
                <a:cubicBezTo>
                  <a:pt x="7528" y="19476"/>
                  <a:pt x="7680" y="19477"/>
                  <a:pt x="7806" y="19556"/>
                </a:cubicBezTo>
                <a:cubicBezTo>
                  <a:pt x="7839" y="19577"/>
                  <a:pt x="7913" y="19535"/>
                  <a:pt x="7990" y="19459"/>
                </a:cubicBezTo>
                <a:cubicBezTo>
                  <a:pt x="8068" y="19383"/>
                  <a:pt x="8197" y="19320"/>
                  <a:pt x="8308" y="19302"/>
                </a:cubicBezTo>
                <a:cubicBezTo>
                  <a:pt x="8410" y="19285"/>
                  <a:pt x="8603" y="19235"/>
                  <a:pt x="8744" y="19193"/>
                </a:cubicBezTo>
                <a:cubicBezTo>
                  <a:pt x="8899" y="19146"/>
                  <a:pt x="9020" y="19137"/>
                  <a:pt x="9104" y="19144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166" name="Firma garikoitz.jpg" descr="Firma garikoitz.jpg"/>
          <p:cNvPicPr>
            <a:picLocks noChangeAspect="1"/>
          </p:cNvPicPr>
          <p:nvPr/>
        </p:nvPicPr>
        <p:blipFill>
          <a:blip r:embed="rId4">
            <a:extLst/>
          </a:blip>
          <a:srcRect l="430" t="16293" r="2289" b="10379"/>
          <a:stretch>
            <a:fillRect/>
          </a:stretch>
        </p:blipFill>
        <p:spPr>
          <a:xfrm>
            <a:off x="1990660" y="7553678"/>
            <a:ext cx="1761214" cy="7064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0" h="21236" fill="norm" stroke="1" extrusionOk="0">
                <a:moveTo>
                  <a:pt x="20236" y="10"/>
                </a:moveTo>
                <a:cubicBezTo>
                  <a:pt x="19939" y="51"/>
                  <a:pt x="19657" y="196"/>
                  <a:pt x="19543" y="428"/>
                </a:cubicBezTo>
                <a:cubicBezTo>
                  <a:pt x="19461" y="593"/>
                  <a:pt x="19380" y="577"/>
                  <a:pt x="19278" y="368"/>
                </a:cubicBezTo>
                <a:cubicBezTo>
                  <a:pt x="19198" y="204"/>
                  <a:pt x="19143" y="168"/>
                  <a:pt x="19158" y="285"/>
                </a:cubicBezTo>
                <a:cubicBezTo>
                  <a:pt x="19187" y="516"/>
                  <a:pt x="18857" y="1538"/>
                  <a:pt x="18753" y="1538"/>
                </a:cubicBezTo>
                <a:cubicBezTo>
                  <a:pt x="18718" y="1538"/>
                  <a:pt x="18551" y="1886"/>
                  <a:pt x="18378" y="2313"/>
                </a:cubicBezTo>
                <a:cubicBezTo>
                  <a:pt x="18077" y="3056"/>
                  <a:pt x="18064" y="3161"/>
                  <a:pt x="18060" y="4854"/>
                </a:cubicBezTo>
                <a:cubicBezTo>
                  <a:pt x="18058" y="5828"/>
                  <a:pt x="18007" y="6741"/>
                  <a:pt x="17950" y="6882"/>
                </a:cubicBezTo>
                <a:cubicBezTo>
                  <a:pt x="17808" y="7233"/>
                  <a:pt x="16321" y="7641"/>
                  <a:pt x="16207" y="7359"/>
                </a:cubicBezTo>
                <a:cubicBezTo>
                  <a:pt x="16125" y="7155"/>
                  <a:pt x="16456" y="3380"/>
                  <a:pt x="16607" y="2814"/>
                </a:cubicBezTo>
                <a:cubicBezTo>
                  <a:pt x="16641" y="2687"/>
                  <a:pt x="16679" y="2111"/>
                  <a:pt x="16693" y="1538"/>
                </a:cubicBezTo>
                <a:cubicBezTo>
                  <a:pt x="16707" y="964"/>
                  <a:pt x="16737" y="416"/>
                  <a:pt x="16761" y="321"/>
                </a:cubicBezTo>
                <a:cubicBezTo>
                  <a:pt x="16785" y="225"/>
                  <a:pt x="16763" y="142"/>
                  <a:pt x="16708" y="142"/>
                </a:cubicBezTo>
                <a:cubicBezTo>
                  <a:pt x="16653" y="142"/>
                  <a:pt x="16607" y="459"/>
                  <a:pt x="16607" y="846"/>
                </a:cubicBezTo>
                <a:cubicBezTo>
                  <a:pt x="16607" y="1256"/>
                  <a:pt x="16549" y="1603"/>
                  <a:pt x="16467" y="1681"/>
                </a:cubicBezTo>
                <a:cubicBezTo>
                  <a:pt x="16367" y="1776"/>
                  <a:pt x="16328" y="2169"/>
                  <a:pt x="16328" y="3041"/>
                </a:cubicBezTo>
                <a:cubicBezTo>
                  <a:pt x="16328" y="3826"/>
                  <a:pt x="16276" y="4364"/>
                  <a:pt x="16188" y="4544"/>
                </a:cubicBezTo>
                <a:cubicBezTo>
                  <a:pt x="16106" y="4712"/>
                  <a:pt x="16041" y="5339"/>
                  <a:pt x="16024" y="6131"/>
                </a:cubicBezTo>
                <a:lnTo>
                  <a:pt x="15996" y="7443"/>
                </a:lnTo>
                <a:lnTo>
                  <a:pt x="14970" y="7514"/>
                </a:lnTo>
                <a:cubicBezTo>
                  <a:pt x="13786" y="7591"/>
                  <a:pt x="13645" y="7520"/>
                  <a:pt x="13791" y="6930"/>
                </a:cubicBezTo>
                <a:cubicBezTo>
                  <a:pt x="14260" y="5027"/>
                  <a:pt x="14276" y="4938"/>
                  <a:pt x="14152" y="4747"/>
                </a:cubicBezTo>
                <a:cubicBezTo>
                  <a:pt x="14066" y="4614"/>
                  <a:pt x="14016" y="4709"/>
                  <a:pt x="13993" y="5069"/>
                </a:cubicBezTo>
                <a:cubicBezTo>
                  <a:pt x="13976" y="5352"/>
                  <a:pt x="13909" y="5749"/>
                  <a:pt x="13844" y="5940"/>
                </a:cubicBezTo>
                <a:cubicBezTo>
                  <a:pt x="13779" y="6131"/>
                  <a:pt x="13703" y="6467"/>
                  <a:pt x="13671" y="6691"/>
                </a:cubicBezTo>
                <a:cubicBezTo>
                  <a:pt x="13585" y="7286"/>
                  <a:pt x="13161" y="7718"/>
                  <a:pt x="13016" y="7359"/>
                </a:cubicBezTo>
                <a:cubicBezTo>
                  <a:pt x="12861" y="6977"/>
                  <a:pt x="12916" y="4049"/>
                  <a:pt x="13084" y="3733"/>
                </a:cubicBezTo>
                <a:cubicBezTo>
                  <a:pt x="13170" y="3570"/>
                  <a:pt x="13203" y="2988"/>
                  <a:pt x="13194" y="1883"/>
                </a:cubicBezTo>
                <a:cubicBezTo>
                  <a:pt x="13184" y="546"/>
                  <a:pt x="13152" y="255"/>
                  <a:pt x="13016" y="189"/>
                </a:cubicBezTo>
                <a:cubicBezTo>
                  <a:pt x="12868" y="119"/>
                  <a:pt x="12854" y="365"/>
                  <a:pt x="12848" y="2623"/>
                </a:cubicBezTo>
                <a:cubicBezTo>
                  <a:pt x="12840" y="5500"/>
                  <a:pt x="12757" y="7199"/>
                  <a:pt x="12621" y="7228"/>
                </a:cubicBezTo>
                <a:cubicBezTo>
                  <a:pt x="12570" y="7239"/>
                  <a:pt x="12453" y="7324"/>
                  <a:pt x="12366" y="7419"/>
                </a:cubicBezTo>
                <a:cubicBezTo>
                  <a:pt x="12118" y="7691"/>
                  <a:pt x="11015" y="7227"/>
                  <a:pt x="8405" y="5737"/>
                </a:cubicBezTo>
                <a:cubicBezTo>
                  <a:pt x="8053" y="5536"/>
                  <a:pt x="7892" y="4930"/>
                  <a:pt x="8039" y="4377"/>
                </a:cubicBezTo>
                <a:cubicBezTo>
                  <a:pt x="8099" y="4154"/>
                  <a:pt x="8196" y="3996"/>
                  <a:pt x="8256" y="4031"/>
                </a:cubicBezTo>
                <a:cubicBezTo>
                  <a:pt x="8316" y="4066"/>
                  <a:pt x="8338" y="4006"/>
                  <a:pt x="8309" y="3888"/>
                </a:cubicBezTo>
                <a:cubicBezTo>
                  <a:pt x="8279" y="3770"/>
                  <a:pt x="8403" y="3447"/>
                  <a:pt x="8583" y="3184"/>
                </a:cubicBezTo>
                <a:cubicBezTo>
                  <a:pt x="8764" y="2921"/>
                  <a:pt x="8915" y="2600"/>
                  <a:pt x="8915" y="2468"/>
                </a:cubicBezTo>
                <a:cubicBezTo>
                  <a:pt x="8915" y="2093"/>
                  <a:pt x="8470" y="2187"/>
                  <a:pt x="8410" y="2575"/>
                </a:cubicBezTo>
                <a:cubicBezTo>
                  <a:pt x="8380" y="2767"/>
                  <a:pt x="8292" y="2933"/>
                  <a:pt x="8213" y="2933"/>
                </a:cubicBezTo>
                <a:cubicBezTo>
                  <a:pt x="8134" y="2933"/>
                  <a:pt x="8068" y="3081"/>
                  <a:pt x="8068" y="3267"/>
                </a:cubicBezTo>
                <a:cubicBezTo>
                  <a:pt x="8068" y="3454"/>
                  <a:pt x="7973" y="3729"/>
                  <a:pt x="7856" y="3876"/>
                </a:cubicBezTo>
                <a:cubicBezTo>
                  <a:pt x="7740" y="4023"/>
                  <a:pt x="7576" y="4362"/>
                  <a:pt x="7491" y="4627"/>
                </a:cubicBezTo>
                <a:cubicBezTo>
                  <a:pt x="7374" y="4991"/>
                  <a:pt x="7306" y="5043"/>
                  <a:pt x="7211" y="4854"/>
                </a:cubicBezTo>
                <a:cubicBezTo>
                  <a:pt x="7142" y="4716"/>
                  <a:pt x="6935" y="4547"/>
                  <a:pt x="6754" y="4484"/>
                </a:cubicBezTo>
                <a:cubicBezTo>
                  <a:pt x="6574" y="4421"/>
                  <a:pt x="6027" y="4108"/>
                  <a:pt x="5536" y="3780"/>
                </a:cubicBezTo>
                <a:cubicBezTo>
                  <a:pt x="5046" y="3453"/>
                  <a:pt x="4417" y="3106"/>
                  <a:pt x="4141" y="3017"/>
                </a:cubicBezTo>
                <a:cubicBezTo>
                  <a:pt x="3641" y="2856"/>
                  <a:pt x="3639" y="2860"/>
                  <a:pt x="3712" y="3411"/>
                </a:cubicBezTo>
                <a:cubicBezTo>
                  <a:pt x="3753" y="3716"/>
                  <a:pt x="3793" y="4353"/>
                  <a:pt x="3799" y="4818"/>
                </a:cubicBezTo>
                <a:cubicBezTo>
                  <a:pt x="3805" y="5283"/>
                  <a:pt x="3862" y="5824"/>
                  <a:pt x="3929" y="6023"/>
                </a:cubicBezTo>
                <a:cubicBezTo>
                  <a:pt x="3996" y="6222"/>
                  <a:pt x="4074" y="6837"/>
                  <a:pt x="4102" y="7383"/>
                </a:cubicBezTo>
                <a:cubicBezTo>
                  <a:pt x="4130" y="7930"/>
                  <a:pt x="4197" y="8503"/>
                  <a:pt x="4247" y="8660"/>
                </a:cubicBezTo>
                <a:cubicBezTo>
                  <a:pt x="4310" y="8857"/>
                  <a:pt x="4246" y="9220"/>
                  <a:pt x="4040" y="9865"/>
                </a:cubicBezTo>
                <a:cubicBezTo>
                  <a:pt x="3876" y="10375"/>
                  <a:pt x="3761" y="10895"/>
                  <a:pt x="3789" y="11010"/>
                </a:cubicBezTo>
                <a:cubicBezTo>
                  <a:pt x="3818" y="11125"/>
                  <a:pt x="3762" y="11475"/>
                  <a:pt x="3659" y="11797"/>
                </a:cubicBezTo>
                <a:cubicBezTo>
                  <a:pt x="3513" y="12256"/>
                  <a:pt x="3472" y="12740"/>
                  <a:pt x="3472" y="14028"/>
                </a:cubicBezTo>
                <a:cubicBezTo>
                  <a:pt x="3472" y="15155"/>
                  <a:pt x="3503" y="15655"/>
                  <a:pt x="3577" y="15615"/>
                </a:cubicBezTo>
                <a:cubicBezTo>
                  <a:pt x="3716" y="15541"/>
                  <a:pt x="3836" y="16530"/>
                  <a:pt x="3780" y="17321"/>
                </a:cubicBezTo>
                <a:cubicBezTo>
                  <a:pt x="3750" y="17739"/>
                  <a:pt x="3796" y="18066"/>
                  <a:pt x="3934" y="18383"/>
                </a:cubicBezTo>
                <a:cubicBezTo>
                  <a:pt x="4208" y="19013"/>
                  <a:pt x="4071" y="19228"/>
                  <a:pt x="3144" y="19587"/>
                </a:cubicBezTo>
                <a:cubicBezTo>
                  <a:pt x="2230" y="19942"/>
                  <a:pt x="60" y="21012"/>
                  <a:pt x="6" y="21138"/>
                </a:cubicBezTo>
                <a:cubicBezTo>
                  <a:pt x="-179" y="21570"/>
                  <a:pt x="3899" y="20518"/>
                  <a:pt x="8679" y="18907"/>
                </a:cubicBezTo>
                <a:cubicBezTo>
                  <a:pt x="12398" y="17654"/>
                  <a:pt x="13369" y="17480"/>
                  <a:pt x="14763" y="17750"/>
                </a:cubicBezTo>
                <a:cubicBezTo>
                  <a:pt x="15486" y="17890"/>
                  <a:pt x="16699" y="18314"/>
                  <a:pt x="17464" y="18693"/>
                </a:cubicBezTo>
                <a:cubicBezTo>
                  <a:pt x="18228" y="19071"/>
                  <a:pt x="18960" y="19373"/>
                  <a:pt x="19090" y="19373"/>
                </a:cubicBezTo>
                <a:cubicBezTo>
                  <a:pt x="19356" y="19373"/>
                  <a:pt x="19406" y="18903"/>
                  <a:pt x="19187" y="18454"/>
                </a:cubicBezTo>
                <a:cubicBezTo>
                  <a:pt x="19109" y="18295"/>
                  <a:pt x="19047" y="17995"/>
                  <a:pt x="19047" y="17786"/>
                </a:cubicBezTo>
                <a:cubicBezTo>
                  <a:pt x="19047" y="17577"/>
                  <a:pt x="18960" y="17268"/>
                  <a:pt x="18855" y="17106"/>
                </a:cubicBezTo>
                <a:cubicBezTo>
                  <a:pt x="18749" y="16944"/>
                  <a:pt x="18687" y="16727"/>
                  <a:pt x="18715" y="16617"/>
                </a:cubicBezTo>
                <a:cubicBezTo>
                  <a:pt x="18742" y="16507"/>
                  <a:pt x="18701" y="16356"/>
                  <a:pt x="18624" y="16283"/>
                </a:cubicBezTo>
                <a:cubicBezTo>
                  <a:pt x="18546" y="16210"/>
                  <a:pt x="18484" y="15872"/>
                  <a:pt x="18484" y="15531"/>
                </a:cubicBezTo>
                <a:cubicBezTo>
                  <a:pt x="18484" y="15191"/>
                  <a:pt x="18424" y="14790"/>
                  <a:pt x="18349" y="14648"/>
                </a:cubicBezTo>
                <a:cubicBezTo>
                  <a:pt x="18274" y="14507"/>
                  <a:pt x="18197" y="14132"/>
                  <a:pt x="18181" y="13813"/>
                </a:cubicBezTo>
                <a:cubicBezTo>
                  <a:pt x="18164" y="13495"/>
                  <a:pt x="18116" y="13106"/>
                  <a:pt x="18075" y="12943"/>
                </a:cubicBezTo>
                <a:cubicBezTo>
                  <a:pt x="18033" y="12779"/>
                  <a:pt x="17979" y="11873"/>
                  <a:pt x="17950" y="10926"/>
                </a:cubicBezTo>
                <a:cubicBezTo>
                  <a:pt x="17908" y="9565"/>
                  <a:pt x="17925" y="9080"/>
                  <a:pt x="18046" y="8624"/>
                </a:cubicBezTo>
                <a:cubicBezTo>
                  <a:pt x="18142" y="8264"/>
                  <a:pt x="18163" y="7998"/>
                  <a:pt x="18104" y="7908"/>
                </a:cubicBezTo>
                <a:cubicBezTo>
                  <a:pt x="18052" y="7829"/>
                  <a:pt x="18034" y="7679"/>
                  <a:pt x="18060" y="7574"/>
                </a:cubicBezTo>
                <a:cubicBezTo>
                  <a:pt x="18110" y="7375"/>
                  <a:pt x="19365" y="6553"/>
                  <a:pt x="19610" y="6560"/>
                </a:cubicBezTo>
                <a:cubicBezTo>
                  <a:pt x="19688" y="6562"/>
                  <a:pt x="19941" y="6185"/>
                  <a:pt x="20173" y="5713"/>
                </a:cubicBezTo>
                <a:cubicBezTo>
                  <a:pt x="20406" y="5241"/>
                  <a:pt x="20654" y="4899"/>
                  <a:pt x="20727" y="4961"/>
                </a:cubicBezTo>
                <a:cubicBezTo>
                  <a:pt x="20819" y="5041"/>
                  <a:pt x="20841" y="4957"/>
                  <a:pt x="20799" y="4687"/>
                </a:cubicBezTo>
                <a:cubicBezTo>
                  <a:pt x="20763" y="4457"/>
                  <a:pt x="20790" y="4246"/>
                  <a:pt x="20866" y="4174"/>
                </a:cubicBezTo>
                <a:cubicBezTo>
                  <a:pt x="20937" y="4107"/>
                  <a:pt x="21063" y="3622"/>
                  <a:pt x="21141" y="3088"/>
                </a:cubicBezTo>
                <a:cubicBezTo>
                  <a:pt x="21291" y="2061"/>
                  <a:pt x="21421" y="224"/>
                  <a:pt x="21329" y="452"/>
                </a:cubicBezTo>
                <a:cubicBezTo>
                  <a:pt x="21298" y="526"/>
                  <a:pt x="21147" y="436"/>
                  <a:pt x="20992" y="237"/>
                </a:cubicBezTo>
                <a:cubicBezTo>
                  <a:pt x="20839" y="42"/>
                  <a:pt x="20532" y="-30"/>
                  <a:pt x="20236" y="10"/>
                </a:cubicBezTo>
                <a:close/>
                <a:moveTo>
                  <a:pt x="4285" y="3327"/>
                </a:moveTo>
                <a:cubicBezTo>
                  <a:pt x="4401" y="3337"/>
                  <a:pt x="4535" y="3451"/>
                  <a:pt x="4675" y="3649"/>
                </a:cubicBezTo>
                <a:cubicBezTo>
                  <a:pt x="4950" y="4037"/>
                  <a:pt x="5142" y="4177"/>
                  <a:pt x="5382" y="4162"/>
                </a:cubicBezTo>
                <a:cubicBezTo>
                  <a:pt x="5462" y="4157"/>
                  <a:pt x="5525" y="4164"/>
                  <a:pt x="5580" y="4186"/>
                </a:cubicBezTo>
                <a:cubicBezTo>
                  <a:pt x="5744" y="4252"/>
                  <a:pt x="5806" y="4441"/>
                  <a:pt x="5806" y="4842"/>
                </a:cubicBezTo>
                <a:cubicBezTo>
                  <a:pt x="5806" y="4994"/>
                  <a:pt x="5806" y="5092"/>
                  <a:pt x="5816" y="5128"/>
                </a:cubicBezTo>
                <a:cubicBezTo>
                  <a:pt x="5820" y="5147"/>
                  <a:pt x="5832" y="5147"/>
                  <a:pt x="5840" y="5140"/>
                </a:cubicBezTo>
                <a:cubicBezTo>
                  <a:pt x="5847" y="5133"/>
                  <a:pt x="5857" y="5109"/>
                  <a:pt x="5869" y="5081"/>
                </a:cubicBezTo>
                <a:cubicBezTo>
                  <a:pt x="5902" y="4997"/>
                  <a:pt x="5963" y="4938"/>
                  <a:pt x="6003" y="4938"/>
                </a:cubicBezTo>
                <a:cubicBezTo>
                  <a:pt x="6044" y="4938"/>
                  <a:pt x="6109" y="4833"/>
                  <a:pt x="6148" y="4711"/>
                </a:cubicBezTo>
                <a:cubicBezTo>
                  <a:pt x="6214" y="4499"/>
                  <a:pt x="6220" y="4498"/>
                  <a:pt x="6287" y="4711"/>
                </a:cubicBezTo>
                <a:cubicBezTo>
                  <a:pt x="6338" y="4872"/>
                  <a:pt x="6419" y="4929"/>
                  <a:pt x="6581" y="4914"/>
                </a:cubicBezTo>
                <a:cubicBezTo>
                  <a:pt x="6643" y="4908"/>
                  <a:pt x="6714" y="4923"/>
                  <a:pt x="6778" y="4949"/>
                </a:cubicBezTo>
                <a:cubicBezTo>
                  <a:pt x="6843" y="4976"/>
                  <a:pt x="6898" y="5012"/>
                  <a:pt x="6932" y="5057"/>
                </a:cubicBezTo>
                <a:cubicBezTo>
                  <a:pt x="7002" y="5148"/>
                  <a:pt x="7097" y="5269"/>
                  <a:pt x="7139" y="5319"/>
                </a:cubicBezTo>
                <a:cubicBezTo>
                  <a:pt x="7251" y="5451"/>
                  <a:pt x="7204" y="5976"/>
                  <a:pt x="7057" y="6250"/>
                </a:cubicBezTo>
                <a:cubicBezTo>
                  <a:pt x="6989" y="6378"/>
                  <a:pt x="6932" y="6578"/>
                  <a:pt x="6932" y="6703"/>
                </a:cubicBezTo>
                <a:cubicBezTo>
                  <a:pt x="6932" y="6765"/>
                  <a:pt x="6928" y="6824"/>
                  <a:pt x="6918" y="6882"/>
                </a:cubicBezTo>
                <a:cubicBezTo>
                  <a:pt x="6886" y="7059"/>
                  <a:pt x="6816" y="7201"/>
                  <a:pt x="6754" y="7180"/>
                </a:cubicBezTo>
                <a:cubicBezTo>
                  <a:pt x="6740" y="7176"/>
                  <a:pt x="6718" y="7216"/>
                  <a:pt x="6696" y="7276"/>
                </a:cubicBezTo>
                <a:cubicBezTo>
                  <a:pt x="6674" y="7338"/>
                  <a:pt x="6653" y="7427"/>
                  <a:pt x="6634" y="7526"/>
                </a:cubicBezTo>
                <a:cubicBezTo>
                  <a:pt x="6615" y="7626"/>
                  <a:pt x="6587" y="7724"/>
                  <a:pt x="6557" y="7801"/>
                </a:cubicBezTo>
                <a:cubicBezTo>
                  <a:pt x="6527" y="7878"/>
                  <a:pt x="6496" y="7927"/>
                  <a:pt x="6470" y="7944"/>
                </a:cubicBezTo>
                <a:cubicBezTo>
                  <a:pt x="6443" y="7962"/>
                  <a:pt x="6417" y="8017"/>
                  <a:pt x="6398" y="8087"/>
                </a:cubicBezTo>
                <a:cubicBezTo>
                  <a:pt x="6379" y="8157"/>
                  <a:pt x="6364" y="8240"/>
                  <a:pt x="6359" y="8338"/>
                </a:cubicBezTo>
                <a:cubicBezTo>
                  <a:pt x="6348" y="8575"/>
                  <a:pt x="6311" y="8691"/>
                  <a:pt x="6230" y="8719"/>
                </a:cubicBezTo>
                <a:cubicBezTo>
                  <a:pt x="6166" y="8742"/>
                  <a:pt x="6114" y="8848"/>
                  <a:pt x="6114" y="8946"/>
                </a:cubicBezTo>
                <a:cubicBezTo>
                  <a:pt x="6114" y="9044"/>
                  <a:pt x="6045" y="9207"/>
                  <a:pt x="5960" y="9316"/>
                </a:cubicBezTo>
                <a:cubicBezTo>
                  <a:pt x="5873" y="9427"/>
                  <a:pt x="5806" y="9612"/>
                  <a:pt x="5806" y="9745"/>
                </a:cubicBezTo>
                <a:cubicBezTo>
                  <a:pt x="5806" y="9875"/>
                  <a:pt x="5772" y="10051"/>
                  <a:pt x="5729" y="10139"/>
                </a:cubicBezTo>
                <a:cubicBezTo>
                  <a:pt x="5670" y="10259"/>
                  <a:pt x="5666" y="10344"/>
                  <a:pt x="5710" y="10473"/>
                </a:cubicBezTo>
                <a:cubicBezTo>
                  <a:pt x="5755" y="10607"/>
                  <a:pt x="5735" y="10675"/>
                  <a:pt x="5633" y="10771"/>
                </a:cubicBezTo>
                <a:cubicBezTo>
                  <a:pt x="5597" y="10805"/>
                  <a:pt x="5561" y="10868"/>
                  <a:pt x="5527" y="10938"/>
                </a:cubicBezTo>
                <a:cubicBezTo>
                  <a:pt x="5493" y="11009"/>
                  <a:pt x="5461" y="11091"/>
                  <a:pt x="5445" y="11165"/>
                </a:cubicBezTo>
                <a:cubicBezTo>
                  <a:pt x="5400" y="11371"/>
                  <a:pt x="5373" y="11393"/>
                  <a:pt x="5320" y="11284"/>
                </a:cubicBezTo>
                <a:cubicBezTo>
                  <a:pt x="5275" y="11192"/>
                  <a:pt x="5239" y="11190"/>
                  <a:pt x="5219" y="11272"/>
                </a:cubicBezTo>
                <a:cubicBezTo>
                  <a:pt x="5201" y="11342"/>
                  <a:pt x="5237" y="11469"/>
                  <a:pt x="5296" y="11547"/>
                </a:cubicBezTo>
                <a:cubicBezTo>
                  <a:pt x="5325" y="11586"/>
                  <a:pt x="5348" y="11639"/>
                  <a:pt x="5363" y="11714"/>
                </a:cubicBezTo>
                <a:cubicBezTo>
                  <a:pt x="5394" y="11864"/>
                  <a:pt x="5392" y="12050"/>
                  <a:pt x="5363" y="12143"/>
                </a:cubicBezTo>
                <a:cubicBezTo>
                  <a:pt x="5349" y="12188"/>
                  <a:pt x="5329" y="12218"/>
                  <a:pt x="5301" y="12203"/>
                </a:cubicBezTo>
                <a:cubicBezTo>
                  <a:pt x="5256" y="12179"/>
                  <a:pt x="5238" y="12288"/>
                  <a:pt x="5248" y="12525"/>
                </a:cubicBezTo>
                <a:cubicBezTo>
                  <a:pt x="5256" y="12719"/>
                  <a:pt x="5244" y="12943"/>
                  <a:pt x="5224" y="13026"/>
                </a:cubicBezTo>
                <a:cubicBezTo>
                  <a:pt x="5203" y="13109"/>
                  <a:pt x="5197" y="13427"/>
                  <a:pt x="5209" y="13742"/>
                </a:cubicBezTo>
                <a:cubicBezTo>
                  <a:pt x="5225" y="14138"/>
                  <a:pt x="5212" y="14366"/>
                  <a:pt x="5161" y="14470"/>
                </a:cubicBezTo>
                <a:cubicBezTo>
                  <a:pt x="5071" y="14655"/>
                  <a:pt x="5064" y="15193"/>
                  <a:pt x="5151" y="15185"/>
                </a:cubicBezTo>
                <a:cubicBezTo>
                  <a:pt x="5301" y="15172"/>
                  <a:pt x="5398" y="15220"/>
                  <a:pt x="5488" y="15364"/>
                </a:cubicBezTo>
                <a:cubicBezTo>
                  <a:pt x="5519" y="15412"/>
                  <a:pt x="5549" y="15472"/>
                  <a:pt x="5580" y="15543"/>
                </a:cubicBezTo>
                <a:cubicBezTo>
                  <a:pt x="5654" y="15714"/>
                  <a:pt x="5708" y="15824"/>
                  <a:pt x="5734" y="15853"/>
                </a:cubicBezTo>
                <a:cubicBezTo>
                  <a:pt x="5747" y="15868"/>
                  <a:pt x="5752" y="15855"/>
                  <a:pt x="5748" y="15830"/>
                </a:cubicBezTo>
                <a:cubicBezTo>
                  <a:pt x="5744" y="15804"/>
                  <a:pt x="5733" y="15756"/>
                  <a:pt x="5710" y="15686"/>
                </a:cubicBezTo>
                <a:cubicBezTo>
                  <a:pt x="5694" y="15640"/>
                  <a:pt x="5685" y="15590"/>
                  <a:pt x="5681" y="15543"/>
                </a:cubicBezTo>
                <a:cubicBezTo>
                  <a:pt x="5677" y="15497"/>
                  <a:pt x="5676" y="15459"/>
                  <a:pt x="5686" y="15436"/>
                </a:cubicBezTo>
                <a:cubicBezTo>
                  <a:pt x="5717" y="15358"/>
                  <a:pt x="5831" y="15329"/>
                  <a:pt x="5955" y="15352"/>
                </a:cubicBezTo>
                <a:cubicBezTo>
                  <a:pt x="6018" y="15364"/>
                  <a:pt x="6080" y="15392"/>
                  <a:pt x="6138" y="15424"/>
                </a:cubicBezTo>
                <a:cubicBezTo>
                  <a:pt x="6198" y="15456"/>
                  <a:pt x="6250" y="15495"/>
                  <a:pt x="6287" y="15543"/>
                </a:cubicBezTo>
                <a:cubicBezTo>
                  <a:pt x="6404" y="15694"/>
                  <a:pt x="6449" y="15701"/>
                  <a:pt x="6480" y="15579"/>
                </a:cubicBezTo>
                <a:cubicBezTo>
                  <a:pt x="6501" y="15493"/>
                  <a:pt x="6506" y="15385"/>
                  <a:pt x="6494" y="15340"/>
                </a:cubicBezTo>
                <a:cubicBezTo>
                  <a:pt x="6483" y="15295"/>
                  <a:pt x="6540" y="15111"/>
                  <a:pt x="6619" y="14923"/>
                </a:cubicBezTo>
                <a:cubicBezTo>
                  <a:pt x="6747" y="14621"/>
                  <a:pt x="6773" y="14595"/>
                  <a:pt x="6831" y="14768"/>
                </a:cubicBezTo>
                <a:cubicBezTo>
                  <a:pt x="6867" y="14875"/>
                  <a:pt x="6878" y="14971"/>
                  <a:pt x="6855" y="14971"/>
                </a:cubicBezTo>
                <a:cubicBezTo>
                  <a:pt x="6833" y="14971"/>
                  <a:pt x="6903" y="15133"/>
                  <a:pt x="7014" y="15340"/>
                </a:cubicBezTo>
                <a:cubicBezTo>
                  <a:pt x="7123" y="15544"/>
                  <a:pt x="7249" y="15682"/>
                  <a:pt x="7341" y="15722"/>
                </a:cubicBezTo>
                <a:cubicBezTo>
                  <a:pt x="7387" y="15742"/>
                  <a:pt x="7424" y="15739"/>
                  <a:pt x="7447" y="15710"/>
                </a:cubicBezTo>
                <a:cubicBezTo>
                  <a:pt x="7470" y="15681"/>
                  <a:pt x="7480" y="15627"/>
                  <a:pt x="7467" y="15543"/>
                </a:cubicBezTo>
                <a:cubicBezTo>
                  <a:pt x="7456" y="15477"/>
                  <a:pt x="7463" y="15417"/>
                  <a:pt x="7481" y="15364"/>
                </a:cubicBezTo>
                <a:cubicBezTo>
                  <a:pt x="7518" y="15256"/>
                  <a:pt x="7606" y="15180"/>
                  <a:pt x="7712" y="15173"/>
                </a:cubicBezTo>
                <a:cubicBezTo>
                  <a:pt x="7764" y="15170"/>
                  <a:pt x="7819" y="15189"/>
                  <a:pt x="7876" y="15221"/>
                </a:cubicBezTo>
                <a:cubicBezTo>
                  <a:pt x="7978" y="15278"/>
                  <a:pt x="8049" y="15280"/>
                  <a:pt x="8034" y="15221"/>
                </a:cubicBezTo>
                <a:cubicBezTo>
                  <a:pt x="8024" y="15178"/>
                  <a:pt x="8027" y="15134"/>
                  <a:pt x="8044" y="15090"/>
                </a:cubicBezTo>
                <a:cubicBezTo>
                  <a:pt x="8095" y="14959"/>
                  <a:pt x="8253" y="14834"/>
                  <a:pt x="8410" y="14827"/>
                </a:cubicBezTo>
                <a:cubicBezTo>
                  <a:pt x="8713" y="14816"/>
                  <a:pt x="8880" y="14814"/>
                  <a:pt x="8988" y="14839"/>
                </a:cubicBezTo>
                <a:cubicBezTo>
                  <a:pt x="9017" y="14847"/>
                  <a:pt x="9034" y="14863"/>
                  <a:pt x="9055" y="14875"/>
                </a:cubicBezTo>
                <a:cubicBezTo>
                  <a:pt x="9072" y="14885"/>
                  <a:pt x="9095" y="14886"/>
                  <a:pt x="9108" y="14899"/>
                </a:cubicBezTo>
                <a:cubicBezTo>
                  <a:pt x="9109" y="14900"/>
                  <a:pt x="9112" y="14898"/>
                  <a:pt x="9113" y="14899"/>
                </a:cubicBezTo>
                <a:cubicBezTo>
                  <a:pt x="9118" y="14905"/>
                  <a:pt x="9122" y="14917"/>
                  <a:pt x="9127" y="14923"/>
                </a:cubicBezTo>
                <a:cubicBezTo>
                  <a:pt x="9147" y="14948"/>
                  <a:pt x="9168" y="14981"/>
                  <a:pt x="9185" y="15018"/>
                </a:cubicBezTo>
                <a:cubicBezTo>
                  <a:pt x="9254" y="15174"/>
                  <a:pt x="9288" y="15189"/>
                  <a:pt x="9334" y="15078"/>
                </a:cubicBezTo>
                <a:cubicBezTo>
                  <a:pt x="9344" y="15052"/>
                  <a:pt x="9350" y="15044"/>
                  <a:pt x="9358" y="15030"/>
                </a:cubicBezTo>
                <a:cubicBezTo>
                  <a:pt x="9379" y="14992"/>
                  <a:pt x="9397" y="14969"/>
                  <a:pt x="9397" y="15006"/>
                </a:cubicBezTo>
                <a:cubicBezTo>
                  <a:pt x="9397" y="15058"/>
                  <a:pt x="9441" y="15045"/>
                  <a:pt x="9498" y="14971"/>
                </a:cubicBezTo>
                <a:cubicBezTo>
                  <a:pt x="9528" y="14930"/>
                  <a:pt x="9557" y="14918"/>
                  <a:pt x="9584" y="14911"/>
                </a:cubicBezTo>
                <a:cubicBezTo>
                  <a:pt x="9617" y="14895"/>
                  <a:pt x="9652" y="14907"/>
                  <a:pt x="9700" y="14971"/>
                </a:cubicBezTo>
                <a:cubicBezTo>
                  <a:pt x="9701" y="14972"/>
                  <a:pt x="9704" y="14969"/>
                  <a:pt x="9705" y="14971"/>
                </a:cubicBezTo>
                <a:cubicBezTo>
                  <a:pt x="9728" y="15001"/>
                  <a:pt x="9744" y="15024"/>
                  <a:pt x="9758" y="15030"/>
                </a:cubicBezTo>
                <a:cubicBezTo>
                  <a:pt x="9772" y="15036"/>
                  <a:pt x="9784" y="15017"/>
                  <a:pt x="9791" y="14983"/>
                </a:cubicBezTo>
                <a:cubicBezTo>
                  <a:pt x="9805" y="14914"/>
                  <a:pt x="9806" y="14762"/>
                  <a:pt x="9806" y="14458"/>
                </a:cubicBezTo>
                <a:cubicBezTo>
                  <a:pt x="9806" y="14258"/>
                  <a:pt x="9812" y="14081"/>
                  <a:pt x="9820" y="13933"/>
                </a:cubicBezTo>
                <a:cubicBezTo>
                  <a:pt x="9847" y="13483"/>
                  <a:pt x="9909" y="13291"/>
                  <a:pt x="9989" y="13455"/>
                </a:cubicBezTo>
                <a:cubicBezTo>
                  <a:pt x="10029" y="13538"/>
                  <a:pt x="10063" y="13577"/>
                  <a:pt x="10066" y="13551"/>
                </a:cubicBezTo>
                <a:cubicBezTo>
                  <a:pt x="10091" y="13258"/>
                  <a:pt x="10084" y="12777"/>
                  <a:pt x="10051" y="12728"/>
                </a:cubicBezTo>
                <a:cubicBezTo>
                  <a:pt x="10029" y="12693"/>
                  <a:pt x="10024" y="12607"/>
                  <a:pt x="10042" y="12537"/>
                </a:cubicBezTo>
                <a:cubicBezTo>
                  <a:pt x="10093" y="12333"/>
                  <a:pt x="10100" y="11670"/>
                  <a:pt x="10051" y="11630"/>
                </a:cubicBezTo>
                <a:cubicBezTo>
                  <a:pt x="10027" y="11610"/>
                  <a:pt x="9917" y="11616"/>
                  <a:pt x="9806" y="11642"/>
                </a:cubicBezTo>
                <a:cubicBezTo>
                  <a:pt x="9645" y="11680"/>
                  <a:pt x="9604" y="11739"/>
                  <a:pt x="9604" y="11940"/>
                </a:cubicBezTo>
                <a:cubicBezTo>
                  <a:pt x="9604" y="12086"/>
                  <a:pt x="9556" y="12225"/>
                  <a:pt x="9498" y="12263"/>
                </a:cubicBezTo>
                <a:cubicBezTo>
                  <a:pt x="9442" y="12299"/>
                  <a:pt x="9410" y="12379"/>
                  <a:pt x="9426" y="12441"/>
                </a:cubicBezTo>
                <a:cubicBezTo>
                  <a:pt x="9441" y="12504"/>
                  <a:pt x="9417" y="12590"/>
                  <a:pt x="9373" y="12632"/>
                </a:cubicBezTo>
                <a:cubicBezTo>
                  <a:pt x="9358" y="12646"/>
                  <a:pt x="9349" y="12670"/>
                  <a:pt x="9339" y="12704"/>
                </a:cubicBezTo>
                <a:cubicBezTo>
                  <a:pt x="9329" y="12740"/>
                  <a:pt x="9316" y="12796"/>
                  <a:pt x="9310" y="12859"/>
                </a:cubicBezTo>
                <a:cubicBezTo>
                  <a:pt x="9298" y="12985"/>
                  <a:pt x="9296" y="13170"/>
                  <a:pt x="9296" y="13444"/>
                </a:cubicBezTo>
                <a:cubicBezTo>
                  <a:pt x="9296" y="13684"/>
                  <a:pt x="9289" y="13870"/>
                  <a:pt x="9276" y="14016"/>
                </a:cubicBezTo>
                <a:cubicBezTo>
                  <a:pt x="9270" y="14091"/>
                  <a:pt x="9264" y="14155"/>
                  <a:pt x="9252" y="14207"/>
                </a:cubicBezTo>
                <a:cubicBezTo>
                  <a:pt x="9192" y="14474"/>
                  <a:pt x="9059" y="14515"/>
                  <a:pt x="8771" y="14493"/>
                </a:cubicBezTo>
                <a:cubicBezTo>
                  <a:pt x="8574" y="14479"/>
                  <a:pt x="8393" y="14426"/>
                  <a:pt x="8367" y="14386"/>
                </a:cubicBezTo>
                <a:cubicBezTo>
                  <a:pt x="8295" y="14276"/>
                  <a:pt x="8363" y="14076"/>
                  <a:pt x="8472" y="14076"/>
                </a:cubicBezTo>
                <a:cubicBezTo>
                  <a:pt x="8596" y="14076"/>
                  <a:pt x="8649" y="13868"/>
                  <a:pt x="8578" y="13658"/>
                </a:cubicBezTo>
                <a:cubicBezTo>
                  <a:pt x="8540" y="13543"/>
                  <a:pt x="8545" y="13442"/>
                  <a:pt x="8588" y="13336"/>
                </a:cubicBezTo>
                <a:cubicBezTo>
                  <a:pt x="8667" y="13140"/>
                  <a:pt x="8600" y="13148"/>
                  <a:pt x="8468" y="13348"/>
                </a:cubicBezTo>
                <a:cubicBezTo>
                  <a:pt x="8423" y="13415"/>
                  <a:pt x="8397" y="13455"/>
                  <a:pt x="8371" y="13444"/>
                </a:cubicBezTo>
                <a:cubicBezTo>
                  <a:pt x="8346" y="13432"/>
                  <a:pt x="8325" y="13377"/>
                  <a:pt x="8294" y="13277"/>
                </a:cubicBezTo>
                <a:cubicBezTo>
                  <a:pt x="8242" y="13101"/>
                  <a:pt x="8187" y="13059"/>
                  <a:pt x="8087" y="13121"/>
                </a:cubicBezTo>
                <a:cubicBezTo>
                  <a:pt x="7978" y="13190"/>
                  <a:pt x="7962" y="13238"/>
                  <a:pt x="8010" y="13384"/>
                </a:cubicBezTo>
                <a:cubicBezTo>
                  <a:pt x="8028" y="13438"/>
                  <a:pt x="8040" y="13487"/>
                  <a:pt x="8044" y="13539"/>
                </a:cubicBezTo>
                <a:cubicBezTo>
                  <a:pt x="8052" y="13643"/>
                  <a:pt x="8035" y="13740"/>
                  <a:pt x="7996" y="13790"/>
                </a:cubicBezTo>
                <a:cubicBezTo>
                  <a:pt x="7976" y="13815"/>
                  <a:pt x="7953" y="13825"/>
                  <a:pt x="7924" y="13825"/>
                </a:cubicBezTo>
                <a:cubicBezTo>
                  <a:pt x="7878" y="13825"/>
                  <a:pt x="7801" y="13915"/>
                  <a:pt x="7751" y="14028"/>
                </a:cubicBezTo>
                <a:cubicBezTo>
                  <a:pt x="7714" y="14111"/>
                  <a:pt x="7675" y="14162"/>
                  <a:pt x="7645" y="14183"/>
                </a:cubicBezTo>
                <a:cubicBezTo>
                  <a:pt x="7614" y="14205"/>
                  <a:pt x="7592" y="14206"/>
                  <a:pt x="7572" y="14171"/>
                </a:cubicBezTo>
                <a:cubicBezTo>
                  <a:pt x="7554" y="14138"/>
                  <a:pt x="7543" y="14074"/>
                  <a:pt x="7539" y="13992"/>
                </a:cubicBezTo>
                <a:cubicBezTo>
                  <a:pt x="7534" y="13910"/>
                  <a:pt x="7534" y="13805"/>
                  <a:pt x="7548" y="13682"/>
                </a:cubicBezTo>
                <a:cubicBezTo>
                  <a:pt x="7575" y="13456"/>
                  <a:pt x="7593" y="13265"/>
                  <a:pt x="7587" y="13253"/>
                </a:cubicBezTo>
                <a:cubicBezTo>
                  <a:pt x="7580" y="13240"/>
                  <a:pt x="7522" y="13158"/>
                  <a:pt x="7457" y="13074"/>
                </a:cubicBezTo>
                <a:cubicBezTo>
                  <a:pt x="7356" y="12943"/>
                  <a:pt x="7346" y="12887"/>
                  <a:pt x="7404" y="12716"/>
                </a:cubicBezTo>
                <a:cubicBezTo>
                  <a:pt x="7422" y="12661"/>
                  <a:pt x="7439" y="12623"/>
                  <a:pt x="7447" y="12585"/>
                </a:cubicBezTo>
                <a:cubicBezTo>
                  <a:pt x="7456" y="12546"/>
                  <a:pt x="7455" y="12502"/>
                  <a:pt x="7452" y="12465"/>
                </a:cubicBezTo>
                <a:cubicBezTo>
                  <a:pt x="7447" y="12391"/>
                  <a:pt x="7421" y="12307"/>
                  <a:pt x="7365" y="12155"/>
                </a:cubicBezTo>
                <a:cubicBezTo>
                  <a:pt x="7300" y="11976"/>
                  <a:pt x="7297" y="11938"/>
                  <a:pt x="7365" y="11797"/>
                </a:cubicBezTo>
                <a:cubicBezTo>
                  <a:pt x="7417" y="11692"/>
                  <a:pt x="7447" y="11408"/>
                  <a:pt x="7447" y="10986"/>
                </a:cubicBezTo>
                <a:cubicBezTo>
                  <a:pt x="7447" y="10694"/>
                  <a:pt x="7443" y="10540"/>
                  <a:pt x="7433" y="10485"/>
                </a:cubicBezTo>
                <a:cubicBezTo>
                  <a:pt x="7429" y="10462"/>
                  <a:pt x="7426" y="10461"/>
                  <a:pt x="7418" y="10473"/>
                </a:cubicBezTo>
                <a:cubicBezTo>
                  <a:pt x="7417" y="10474"/>
                  <a:pt x="7415" y="10471"/>
                  <a:pt x="7414" y="10473"/>
                </a:cubicBezTo>
                <a:cubicBezTo>
                  <a:pt x="7404" y="10492"/>
                  <a:pt x="7387" y="10536"/>
                  <a:pt x="7370" y="10592"/>
                </a:cubicBezTo>
                <a:cubicBezTo>
                  <a:pt x="7300" y="10827"/>
                  <a:pt x="7298" y="10816"/>
                  <a:pt x="7221" y="10366"/>
                </a:cubicBezTo>
                <a:cubicBezTo>
                  <a:pt x="7177" y="10106"/>
                  <a:pt x="7139" y="9805"/>
                  <a:pt x="7139" y="9698"/>
                </a:cubicBezTo>
                <a:cubicBezTo>
                  <a:pt x="7139" y="9591"/>
                  <a:pt x="7106" y="9507"/>
                  <a:pt x="7067" y="9507"/>
                </a:cubicBezTo>
                <a:cubicBezTo>
                  <a:pt x="7033" y="9507"/>
                  <a:pt x="7006" y="9484"/>
                  <a:pt x="6980" y="9435"/>
                </a:cubicBezTo>
                <a:cubicBezTo>
                  <a:pt x="6904" y="9290"/>
                  <a:pt x="6865" y="8939"/>
                  <a:pt x="6870" y="8421"/>
                </a:cubicBezTo>
                <a:cubicBezTo>
                  <a:pt x="6874" y="7988"/>
                  <a:pt x="6882" y="7723"/>
                  <a:pt x="6908" y="7610"/>
                </a:cubicBezTo>
                <a:cubicBezTo>
                  <a:pt x="6935" y="7497"/>
                  <a:pt x="6979" y="7539"/>
                  <a:pt x="7043" y="7681"/>
                </a:cubicBezTo>
                <a:cubicBezTo>
                  <a:pt x="7132" y="7882"/>
                  <a:pt x="7164" y="7832"/>
                  <a:pt x="7144" y="7550"/>
                </a:cubicBezTo>
                <a:cubicBezTo>
                  <a:pt x="7140" y="7490"/>
                  <a:pt x="7160" y="7373"/>
                  <a:pt x="7192" y="7276"/>
                </a:cubicBezTo>
                <a:cubicBezTo>
                  <a:pt x="7210" y="7224"/>
                  <a:pt x="7222" y="7177"/>
                  <a:pt x="7226" y="7145"/>
                </a:cubicBezTo>
                <a:cubicBezTo>
                  <a:pt x="7231" y="7112"/>
                  <a:pt x="7230" y="7097"/>
                  <a:pt x="7221" y="7097"/>
                </a:cubicBezTo>
                <a:cubicBezTo>
                  <a:pt x="7203" y="7097"/>
                  <a:pt x="7210" y="6985"/>
                  <a:pt x="7240" y="6846"/>
                </a:cubicBezTo>
                <a:cubicBezTo>
                  <a:pt x="7270" y="6707"/>
                  <a:pt x="7320" y="6603"/>
                  <a:pt x="7351" y="6620"/>
                </a:cubicBezTo>
                <a:cubicBezTo>
                  <a:pt x="7382" y="6636"/>
                  <a:pt x="7437" y="6447"/>
                  <a:pt x="7471" y="6202"/>
                </a:cubicBezTo>
                <a:cubicBezTo>
                  <a:pt x="7498" y="6011"/>
                  <a:pt x="7518" y="5904"/>
                  <a:pt x="7548" y="5844"/>
                </a:cubicBezTo>
                <a:cubicBezTo>
                  <a:pt x="7579" y="5784"/>
                  <a:pt x="7619" y="5774"/>
                  <a:pt x="7683" y="5785"/>
                </a:cubicBezTo>
                <a:cubicBezTo>
                  <a:pt x="7897" y="5821"/>
                  <a:pt x="8014" y="5868"/>
                  <a:pt x="8068" y="5952"/>
                </a:cubicBezTo>
                <a:cubicBezTo>
                  <a:pt x="8086" y="5979"/>
                  <a:pt x="8097" y="6011"/>
                  <a:pt x="8102" y="6047"/>
                </a:cubicBezTo>
                <a:cubicBezTo>
                  <a:pt x="8114" y="6139"/>
                  <a:pt x="8199" y="6171"/>
                  <a:pt x="8338" y="6131"/>
                </a:cubicBezTo>
                <a:cubicBezTo>
                  <a:pt x="8512" y="6080"/>
                  <a:pt x="8575" y="6127"/>
                  <a:pt x="8651" y="6333"/>
                </a:cubicBezTo>
                <a:cubicBezTo>
                  <a:pt x="8702" y="6475"/>
                  <a:pt x="8788" y="6584"/>
                  <a:pt x="8843" y="6584"/>
                </a:cubicBezTo>
                <a:cubicBezTo>
                  <a:pt x="8898" y="6584"/>
                  <a:pt x="9007" y="6700"/>
                  <a:pt x="9084" y="6834"/>
                </a:cubicBezTo>
                <a:cubicBezTo>
                  <a:pt x="9178" y="7001"/>
                  <a:pt x="9245" y="7032"/>
                  <a:pt x="9296" y="6954"/>
                </a:cubicBezTo>
                <a:cubicBezTo>
                  <a:pt x="9396" y="6797"/>
                  <a:pt x="9795" y="6807"/>
                  <a:pt x="9835" y="6966"/>
                </a:cubicBezTo>
                <a:cubicBezTo>
                  <a:pt x="9843" y="7001"/>
                  <a:pt x="9876" y="7038"/>
                  <a:pt x="9921" y="7061"/>
                </a:cubicBezTo>
                <a:cubicBezTo>
                  <a:pt x="9967" y="7084"/>
                  <a:pt x="10024" y="7097"/>
                  <a:pt x="10085" y="7097"/>
                </a:cubicBezTo>
                <a:cubicBezTo>
                  <a:pt x="10155" y="7097"/>
                  <a:pt x="10218" y="7110"/>
                  <a:pt x="10268" y="7145"/>
                </a:cubicBezTo>
                <a:cubicBezTo>
                  <a:pt x="10317" y="7179"/>
                  <a:pt x="10352" y="7236"/>
                  <a:pt x="10374" y="7300"/>
                </a:cubicBezTo>
                <a:cubicBezTo>
                  <a:pt x="10416" y="7427"/>
                  <a:pt x="10498" y="7476"/>
                  <a:pt x="10590" y="7443"/>
                </a:cubicBezTo>
                <a:cubicBezTo>
                  <a:pt x="10671" y="7414"/>
                  <a:pt x="10748" y="7441"/>
                  <a:pt x="10764" y="7502"/>
                </a:cubicBezTo>
                <a:cubicBezTo>
                  <a:pt x="10779" y="7564"/>
                  <a:pt x="10819" y="7553"/>
                  <a:pt x="10855" y="7479"/>
                </a:cubicBezTo>
                <a:cubicBezTo>
                  <a:pt x="10903" y="7381"/>
                  <a:pt x="10938" y="7398"/>
                  <a:pt x="10985" y="7538"/>
                </a:cubicBezTo>
                <a:cubicBezTo>
                  <a:pt x="11031" y="7676"/>
                  <a:pt x="11113" y="7715"/>
                  <a:pt x="11264" y="7669"/>
                </a:cubicBezTo>
                <a:cubicBezTo>
                  <a:pt x="11380" y="7635"/>
                  <a:pt x="11694" y="7679"/>
                  <a:pt x="11962" y="7765"/>
                </a:cubicBezTo>
                <a:lnTo>
                  <a:pt x="12448" y="7920"/>
                </a:lnTo>
                <a:lnTo>
                  <a:pt x="12448" y="9208"/>
                </a:lnTo>
                <a:cubicBezTo>
                  <a:pt x="12448" y="9780"/>
                  <a:pt x="12444" y="10108"/>
                  <a:pt x="12429" y="10330"/>
                </a:cubicBezTo>
                <a:cubicBezTo>
                  <a:pt x="12414" y="10551"/>
                  <a:pt x="12386" y="10664"/>
                  <a:pt x="12337" y="10795"/>
                </a:cubicBezTo>
                <a:cubicBezTo>
                  <a:pt x="12315" y="10856"/>
                  <a:pt x="12295" y="10923"/>
                  <a:pt x="12280" y="10998"/>
                </a:cubicBezTo>
                <a:cubicBezTo>
                  <a:pt x="12234" y="11221"/>
                  <a:pt x="12220" y="11551"/>
                  <a:pt x="12203" y="12298"/>
                </a:cubicBezTo>
                <a:cubicBezTo>
                  <a:pt x="12187" y="12962"/>
                  <a:pt x="12188" y="13687"/>
                  <a:pt x="12208" y="13909"/>
                </a:cubicBezTo>
                <a:cubicBezTo>
                  <a:pt x="12237" y="14249"/>
                  <a:pt x="12256" y="14297"/>
                  <a:pt x="12323" y="14171"/>
                </a:cubicBezTo>
                <a:cubicBezTo>
                  <a:pt x="12367" y="14089"/>
                  <a:pt x="12419" y="13916"/>
                  <a:pt x="12439" y="13790"/>
                </a:cubicBezTo>
                <a:cubicBezTo>
                  <a:pt x="12451" y="13707"/>
                  <a:pt x="12472" y="13653"/>
                  <a:pt x="12501" y="13623"/>
                </a:cubicBezTo>
                <a:cubicBezTo>
                  <a:pt x="12530" y="13593"/>
                  <a:pt x="12568" y="13585"/>
                  <a:pt x="12617" y="13599"/>
                </a:cubicBezTo>
                <a:cubicBezTo>
                  <a:pt x="12735" y="13632"/>
                  <a:pt x="12755" y="13689"/>
                  <a:pt x="12747" y="13980"/>
                </a:cubicBezTo>
                <a:cubicBezTo>
                  <a:pt x="12739" y="14260"/>
                  <a:pt x="12757" y="14326"/>
                  <a:pt x="12848" y="14326"/>
                </a:cubicBezTo>
                <a:cubicBezTo>
                  <a:pt x="12909" y="14327"/>
                  <a:pt x="13087" y="14326"/>
                  <a:pt x="13242" y="14326"/>
                </a:cubicBezTo>
                <a:cubicBezTo>
                  <a:pt x="13450" y="14326"/>
                  <a:pt x="13544" y="14274"/>
                  <a:pt x="13594" y="14112"/>
                </a:cubicBezTo>
                <a:cubicBezTo>
                  <a:pt x="13631" y="13990"/>
                  <a:pt x="13685" y="13901"/>
                  <a:pt x="13714" y="13921"/>
                </a:cubicBezTo>
                <a:cubicBezTo>
                  <a:pt x="13754" y="13948"/>
                  <a:pt x="13805" y="13897"/>
                  <a:pt x="13844" y="13801"/>
                </a:cubicBezTo>
                <a:cubicBezTo>
                  <a:pt x="13872" y="13727"/>
                  <a:pt x="13891" y="13620"/>
                  <a:pt x="13902" y="13515"/>
                </a:cubicBezTo>
                <a:cubicBezTo>
                  <a:pt x="13903" y="13495"/>
                  <a:pt x="13907" y="13475"/>
                  <a:pt x="13907" y="13455"/>
                </a:cubicBezTo>
                <a:cubicBezTo>
                  <a:pt x="13905" y="13422"/>
                  <a:pt x="13911" y="13356"/>
                  <a:pt x="13911" y="13312"/>
                </a:cubicBezTo>
                <a:cubicBezTo>
                  <a:pt x="13914" y="13132"/>
                  <a:pt x="13920" y="12789"/>
                  <a:pt x="13926" y="12453"/>
                </a:cubicBezTo>
                <a:cubicBezTo>
                  <a:pt x="13932" y="12083"/>
                  <a:pt x="13923" y="11732"/>
                  <a:pt x="13907" y="11666"/>
                </a:cubicBezTo>
                <a:cubicBezTo>
                  <a:pt x="13871" y="11522"/>
                  <a:pt x="13681" y="11490"/>
                  <a:pt x="13488" y="11606"/>
                </a:cubicBezTo>
                <a:cubicBezTo>
                  <a:pt x="13383" y="11670"/>
                  <a:pt x="13339" y="11643"/>
                  <a:pt x="13315" y="11487"/>
                </a:cubicBezTo>
                <a:cubicBezTo>
                  <a:pt x="13285" y="11296"/>
                  <a:pt x="13278" y="11297"/>
                  <a:pt x="13218" y="11499"/>
                </a:cubicBezTo>
                <a:cubicBezTo>
                  <a:pt x="13164" y="11682"/>
                  <a:pt x="13140" y="11694"/>
                  <a:pt x="13074" y="11559"/>
                </a:cubicBezTo>
                <a:cubicBezTo>
                  <a:pt x="12986" y="11377"/>
                  <a:pt x="12999" y="11184"/>
                  <a:pt x="13165" y="10521"/>
                </a:cubicBezTo>
                <a:cubicBezTo>
                  <a:pt x="13227" y="10276"/>
                  <a:pt x="13282" y="9907"/>
                  <a:pt x="13286" y="9698"/>
                </a:cubicBezTo>
                <a:cubicBezTo>
                  <a:pt x="13301" y="8919"/>
                  <a:pt x="13369" y="8556"/>
                  <a:pt x="13478" y="8660"/>
                </a:cubicBezTo>
                <a:cubicBezTo>
                  <a:pt x="13574" y="8751"/>
                  <a:pt x="13669" y="8452"/>
                  <a:pt x="13599" y="8278"/>
                </a:cubicBezTo>
                <a:cubicBezTo>
                  <a:pt x="13515" y="8071"/>
                  <a:pt x="13599" y="8004"/>
                  <a:pt x="14065" y="7908"/>
                </a:cubicBezTo>
                <a:cubicBezTo>
                  <a:pt x="14413" y="7836"/>
                  <a:pt x="14501" y="7849"/>
                  <a:pt x="14547" y="8004"/>
                </a:cubicBezTo>
                <a:cubicBezTo>
                  <a:pt x="14629" y="8279"/>
                  <a:pt x="14821" y="8518"/>
                  <a:pt x="14951" y="8493"/>
                </a:cubicBezTo>
                <a:cubicBezTo>
                  <a:pt x="15234" y="8437"/>
                  <a:pt x="15303" y="8490"/>
                  <a:pt x="15355" y="8862"/>
                </a:cubicBezTo>
                <a:cubicBezTo>
                  <a:pt x="15393" y="9131"/>
                  <a:pt x="15444" y="9252"/>
                  <a:pt x="15543" y="9280"/>
                </a:cubicBezTo>
                <a:cubicBezTo>
                  <a:pt x="15641" y="9308"/>
                  <a:pt x="15685" y="9405"/>
                  <a:pt x="15697" y="9614"/>
                </a:cubicBezTo>
                <a:cubicBezTo>
                  <a:pt x="15717" y="9967"/>
                  <a:pt x="15622" y="10280"/>
                  <a:pt x="15509" y="10234"/>
                </a:cubicBezTo>
                <a:cubicBezTo>
                  <a:pt x="15464" y="10216"/>
                  <a:pt x="15422" y="10278"/>
                  <a:pt x="15418" y="10366"/>
                </a:cubicBezTo>
                <a:cubicBezTo>
                  <a:pt x="15414" y="10453"/>
                  <a:pt x="15406" y="10564"/>
                  <a:pt x="15399" y="10616"/>
                </a:cubicBezTo>
                <a:cubicBezTo>
                  <a:pt x="15392" y="10669"/>
                  <a:pt x="15390" y="10759"/>
                  <a:pt x="15394" y="10819"/>
                </a:cubicBezTo>
                <a:cubicBezTo>
                  <a:pt x="15398" y="10879"/>
                  <a:pt x="15371" y="11013"/>
                  <a:pt x="15336" y="11117"/>
                </a:cubicBezTo>
                <a:cubicBezTo>
                  <a:pt x="15281" y="11282"/>
                  <a:pt x="15267" y="11274"/>
                  <a:pt x="15206" y="11070"/>
                </a:cubicBezTo>
                <a:cubicBezTo>
                  <a:pt x="15168" y="10941"/>
                  <a:pt x="15120" y="10868"/>
                  <a:pt x="15100" y="10902"/>
                </a:cubicBezTo>
                <a:cubicBezTo>
                  <a:pt x="15080" y="10937"/>
                  <a:pt x="15056" y="10764"/>
                  <a:pt x="15047" y="10509"/>
                </a:cubicBezTo>
                <a:cubicBezTo>
                  <a:pt x="15036" y="10186"/>
                  <a:pt x="15007" y="10027"/>
                  <a:pt x="14941" y="9984"/>
                </a:cubicBezTo>
                <a:cubicBezTo>
                  <a:pt x="14820" y="9905"/>
                  <a:pt x="14709" y="10385"/>
                  <a:pt x="14744" y="10843"/>
                </a:cubicBezTo>
                <a:cubicBezTo>
                  <a:pt x="14762" y="11079"/>
                  <a:pt x="14745" y="11207"/>
                  <a:pt x="14686" y="11260"/>
                </a:cubicBezTo>
                <a:cubicBezTo>
                  <a:pt x="14556" y="11379"/>
                  <a:pt x="14528" y="11553"/>
                  <a:pt x="14527" y="12263"/>
                </a:cubicBezTo>
                <a:cubicBezTo>
                  <a:pt x="14527" y="12625"/>
                  <a:pt x="14506" y="12961"/>
                  <a:pt x="14479" y="13002"/>
                </a:cubicBezTo>
                <a:cubicBezTo>
                  <a:pt x="14452" y="13043"/>
                  <a:pt x="14440" y="13145"/>
                  <a:pt x="14455" y="13241"/>
                </a:cubicBezTo>
                <a:cubicBezTo>
                  <a:pt x="14470" y="13336"/>
                  <a:pt x="14459" y="13461"/>
                  <a:pt x="14431" y="13503"/>
                </a:cubicBezTo>
                <a:cubicBezTo>
                  <a:pt x="14400" y="13552"/>
                  <a:pt x="14411" y="13715"/>
                  <a:pt x="14460" y="13957"/>
                </a:cubicBezTo>
                <a:cubicBezTo>
                  <a:pt x="14515" y="14230"/>
                  <a:pt x="14567" y="14326"/>
                  <a:pt x="14643" y="14303"/>
                </a:cubicBezTo>
                <a:cubicBezTo>
                  <a:pt x="14645" y="14302"/>
                  <a:pt x="14646" y="14315"/>
                  <a:pt x="14648" y="14314"/>
                </a:cubicBezTo>
                <a:cubicBezTo>
                  <a:pt x="14656" y="14311"/>
                  <a:pt x="14660" y="14295"/>
                  <a:pt x="14667" y="14291"/>
                </a:cubicBezTo>
                <a:cubicBezTo>
                  <a:pt x="14679" y="14283"/>
                  <a:pt x="14692" y="14281"/>
                  <a:pt x="14701" y="14267"/>
                </a:cubicBezTo>
                <a:cubicBezTo>
                  <a:pt x="14715" y="14245"/>
                  <a:pt x="14725" y="14215"/>
                  <a:pt x="14734" y="14171"/>
                </a:cubicBezTo>
                <a:cubicBezTo>
                  <a:pt x="14753" y="14076"/>
                  <a:pt x="14766" y="13925"/>
                  <a:pt x="14773" y="13694"/>
                </a:cubicBezTo>
                <a:cubicBezTo>
                  <a:pt x="14778" y="13531"/>
                  <a:pt x="14792" y="13378"/>
                  <a:pt x="14811" y="13241"/>
                </a:cubicBezTo>
                <a:cubicBezTo>
                  <a:pt x="14830" y="13107"/>
                  <a:pt x="14853" y="12996"/>
                  <a:pt x="14879" y="12907"/>
                </a:cubicBezTo>
                <a:cubicBezTo>
                  <a:pt x="14905" y="12818"/>
                  <a:pt x="14933" y="12754"/>
                  <a:pt x="14961" y="12728"/>
                </a:cubicBezTo>
                <a:cubicBezTo>
                  <a:pt x="14975" y="12714"/>
                  <a:pt x="14990" y="12708"/>
                  <a:pt x="15004" y="12716"/>
                </a:cubicBezTo>
                <a:cubicBezTo>
                  <a:pt x="15018" y="12723"/>
                  <a:pt x="15030" y="12745"/>
                  <a:pt x="15042" y="12775"/>
                </a:cubicBezTo>
                <a:cubicBezTo>
                  <a:pt x="15058" y="12815"/>
                  <a:pt x="15079" y="12888"/>
                  <a:pt x="15095" y="12990"/>
                </a:cubicBezTo>
                <a:cubicBezTo>
                  <a:pt x="15112" y="13095"/>
                  <a:pt x="15125" y="13222"/>
                  <a:pt x="15134" y="13336"/>
                </a:cubicBezTo>
                <a:cubicBezTo>
                  <a:pt x="15159" y="13641"/>
                  <a:pt x="15206" y="13770"/>
                  <a:pt x="15298" y="13825"/>
                </a:cubicBezTo>
                <a:cubicBezTo>
                  <a:pt x="15377" y="13873"/>
                  <a:pt x="15417" y="13983"/>
                  <a:pt x="15408" y="14112"/>
                </a:cubicBezTo>
                <a:cubicBezTo>
                  <a:pt x="15406" y="14150"/>
                  <a:pt x="15409" y="14181"/>
                  <a:pt x="15413" y="14207"/>
                </a:cubicBezTo>
                <a:cubicBezTo>
                  <a:pt x="15417" y="14234"/>
                  <a:pt x="15420" y="14251"/>
                  <a:pt x="15432" y="14267"/>
                </a:cubicBezTo>
                <a:cubicBezTo>
                  <a:pt x="15456" y="14299"/>
                  <a:pt x="15498" y="14315"/>
                  <a:pt x="15562" y="14314"/>
                </a:cubicBezTo>
                <a:cubicBezTo>
                  <a:pt x="15800" y="14313"/>
                  <a:pt x="16206" y="13828"/>
                  <a:pt x="16227" y="13515"/>
                </a:cubicBezTo>
                <a:cubicBezTo>
                  <a:pt x="16230" y="13463"/>
                  <a:pt x="16236" y="13419"/>
                  <a:pt x="16246" y="13384"/>
                </a:cubicBezTo>
                <a:cubicBezTo>
                  <a:pt x="16275" y="13280"/>
                  <a:pt x="16342" y="13241"/>
                  <a:pt x="16496" y="13217"/>
                </a:cubicBezTo>
                <a:cubicBezTo>
                  <a:pt x="16635" y="13195"/>
                  <a:pt x="16793" y="13097"/>
                  <a:pt x="16847" y="13002"/>
                </a:cubicBezTo>
                <a:cubicBezTo>
                  <a:pt x="16902" y="12907"/>
                  <a:pt x="16982" y="12858"/>
                  <a:pt x="17021" y="12895"/>
                </a:cubicBezTo>
                <a:cubicBezTo>
                  <a:pt x="17060" y="12932"/>
                  <a:pt x="17093" y="12886"/>
                  <a:pt x="17093" y="12787"/>
                </a:cubicBezTo>
                <a:cubicBezTo>
                  <a:pt x="17093" y="12678"/>
                  <a:pt x="17040" y="12617"/>
                  <a:pt x="16953" y="12620"/>
                </a:cubicBezTo>
                <a:cubicBezTo>
                  <a:pt x="16905" y="12622"/>
                  <a:pt x="16869" y="12600"/>
                  <a:pt x="16843" y="12561"/>
                </a:cubicBezTo>
                <a:cubicBezTo>
                  <a:pt x="16817" y="12523"/>
                  <a:pt x="16801" y="12462"/>
                  <a:pt x="16795" y="12382"/>
                </a:cubicBezTo>
                <a:cubicBezTo>
                  <a:pt x="16774" y="12132"/>
                  <a:pt x="16977" y="11503"/>
                  <a:pt x="17045" y="11606"/>
                </a:cubicBezTo>
                <a:cubicBezTo>
                  <a:pt x="17067" y="11640"/>
                  <a:pt x="17097" y="11620"/>
                  <a:pt x="17112" y="11559"/>
                </a:cubicBezTo>
                <a:cubicBezTo>
                  <a:pt x="17128" y="11497"/>
                  <a:pt x="17192" y="11469"/>
                  <a:pt x="17257" y="11499"/>
                </a:cubicBezTo>
                <a:cubicBezTo>
                  <a:pt x="17314" y="11526"/>
                  <a:pt x="17343" y="11545"/>
                  <a:pt x="17358" y="11368"/>
                </a:cubicBezTo>
                <a:cubicBezTo>
                  <a:pt x="17372" y="11191"/>
                  <a:pt x="17372" y="10816"/>
                  <a:pt x="17372" y="10091"/>
                </a:cubicBezTo>
                <a:cubicBezTo>
                  <a:pt x="17372" y="9289"/>
                  <a:pt x="17358" y="8601"/>
                  <a:pt x="17338" y="8552"/>
                </a:cubicBezTo>
                <a:cubicBezTo>
                  <a:pt x="17319" y="8503"/>
                  <a:pt x="17338" y="8334"/>
                  <a:pt x="17382" y="8171"/>
                </a:cubicBezTo>
                <a:cubicBezTo>
                  <a:pt x="17404" y="8087"/>
                  <a:pt x="17416" y="7998"/>
                  <a:pt x="17425" y="7920"/>
                </a:cubicBezTo>
                <a:cubicBezTo>
                  <a:pt x="17434" y="7844"/>
                  <a:pt x="17438" y="7775"/>
                  <a:pt x="17430" y="7741"/>
                </a:cubicBezTo>
                <a:cubicBezTo>
                  <a:pt x="17403" y="7635"/>
                  <a:pt x="17423" y="7564"/>
                  <a:pt x="17459" y="7538"/>
                </a:cubicBezTo>
                <a:cubicBezTo>
                  <a:pt x="17497" y="7513"/>
                  <a:pt x="17549" y="7535"/>
                  <a:pt x="17589" y="7634"/>
                </a:cubicBezTo>
                <a:cubicBezTo>
                  <a:pt x="17605" y="7674"/>
                  <a:pt x="17621" y="7778"/>
                  <a:pt x="17637" y="7920"/>
                </a:cubicBezTo>
                <a:cubicBezTo>
                  <a:pt x="17684" y="8347"/>
                  <a:pt x="17724" y="9132"/>
                  <a:pt x="17714" y="9638"/>
                </a:cubicBezTo>
                <a:cubicBezTo>
                  <a:pt x="17705" y="10086"/>
                  <a:pt x="17717" y="12050"/>
                  <a:pt x="17733" y="12859"/>
                </a:cubicBezTo>
                <a:cubicBezTo>
                  <a:pt x="17746" y="13494"/>
                  <a:pt x="17771" y="13768"/>
                  <a:pt x="17829" y="13849"/>
                </a:cubicBezTo>
                <a:cubicBezTo>
                  <a:pt x="17874" y="13911"/>
                  <a:pt x="17911" y="14042"/>
                  <a:pt x="17911" y="14136"/>
                </a:cubicBezTo>
                <a:cubicBezTo>
                  <a:pt x="17911" y="14229"/>
                  <a:pt x="17945" y="14337"/>
                  <a:pt x="17983" y="14374"/>
                </a:cubicBezTo>
                <a:cubicBezTo>
                  <a:pt x="17996" y="14386"/>
                  <a:pt x="18004" y="14409"/>
                  <a:pt x="18012" y="14446"/>
                </a:cubicBezTo>
                <a:cubicBezTo>
                  <a:pt x="18021" y="14482"/>
                  <a:pt x="18031" y="14535"/>
                  <a:pt x="18036" y="14601"/>
                </a:cubicBezTo>
                <a:cubicBezTo>
                  <a:pt x="18046" y="14729"/>
                  <a:pt x="18045" y="14914"/>
                  <a:pt x="18041" y="15173"/>
                </a:cubicBezTo>
                <a:cubicBezTo>
                  <a:pt x="18035" y="15604"/>
                  <a:pt x="18027" y="15820"/>
                  <a:pt x="17950" y="15949"/>
                </a:cubicBezTo>
                <a:cubicBezTo>
                  <a:pt x="17872" y="16077"/>
                  <a:pt x="17724" y="16117"/>
                  <a:pt x="17439" y="16164"/>
                </a:cubicBezTo>
                <a:cubicBezTo>
                  <a:pt x="17233" y="16197"/>
                  <a:pt x="17064" y="16233"/>
                  <a:pt x="17064" y="16247"/>
                </a:cubicBezTo>
                <a:cubicBezTo>
                  <a:pt x="17064" y="16273"/>
                  <a:pt x="17002" y="16298"/>
                  <a:pt x="16525" y="16426"/>
                </a:cubicBezTo>
                <a:cubicBezTo>
                  <a:pt x="16370" y="16468"/>
                  <a:pt x="16166" y="16526"/>
                  <a:pt x="16068" y="16557"/>
                </a:cubicBezTo>
                <a:cubicBezTo>
                  <a:pt x="15782" y="16647"/>
                  <a:pt x="15506" y="16719"/>
                  <a:pt x="15293" y="16760"/>
                </a:cubicBezTo>
                <a:cubicBezTo>
                  <a:pt x="15081" y="16801"/>
                  <a:pt x="14925" y="16811"/>
                  <a:pt x="14884" y="16784"/>
                </a:cubicBezTo>
                <a:cubicBezTo>
                  <a:pt x="14831" y="16750"/>
                  <a:pt x="14702" y="16792"/>
                  <a:pt x="14595" y="16879"/>
                </a:cubicBezTo>
                <a:cubicBezTo>
                  <a:pt x="14488" y="16967"/>
                  <a:pt x="14309" y="17067"/>
                  <a:pt x="14195" y="17094"/>
                </a:cubicBezTo>
                <a:cubicBezTo>
                  <a:pt x="13555" y="17247"/>
                  <a:pt x="13342" y="17274"/>
                  <a:pt x="13064" y="17285"/>
                </a:cubicBezTo>
                <a:cubicBezTo>
                  <a:pt x="12873" y="17292"/>
                  <a:pt x="12483" y="17267"/>
                  <a:pt x="12126" y="17225"/>
                </a:cubicBezTo>
                <a:cubicBezTo>
                  <a:pt x="11766" y="17184"/>
                  <a:pt x="11439" y="17132"/>
                  <a:pt x="11370" y="17094"/>
                </a:cubicBezTo>
                <a:cubicBezTo>
                  <a:pt x="11314" y="17063"/>
                  <a:pt x="11244" y="17064"/>
                  <a:pt x="11216" y="17106"/>
                </a:cubicBezTo>
                <a:cubicBezTo>
                  <a:pt x="11188" y="17148"/>
                  <a:pt x="10960" y="17201"/>
                  <a:pt x="10706" y="17213"/>
                </a:cubicBezTo>
                <a:cubicBezTo>
                  <a:pt x="10025" y="17246"/>
                  <a:pt x="9254" y="17380"/>
                  <a:pt x="8472" y="17595"/>
                </a:cubicBezTo>
                <a:cubicBezTo>
                  <a:pt x="8092" y="17700"/>
                  <a:pt x="7665" y="17798"/>
                  <a:pt x="7524" y="17822"/>
                </a:cubicBezTo>
                <a:cubicBezTo>
                  <a:pt x="7383" y="17845"/>
                  <a:pt x="7228" y="17903"/>
                  <a:pt x="7178" y="17953"/>
                </a:cubicBezTo>
                <a:cubicBezTo>
                  <a:pt x="7128" y="18003"/>
                  <a:pt x="7042" y="18013"/>
                  <a:pt x="6985" y="17977"/>
                </a:cubicBezTo>
                <a:cubicBezTo>
                  <a:pt x="6929" y="17940"/>
                  <a:pt x="6815" y="17974"/>
                  <a:pt x="6735" y="18049"/>
                </a:cubicBezTo>
                <a:cubicBezTo>
                  <a:pt x="6655" y="18123"/>
                  <a:pt x="6548" y="18148"/>
                  <a:pt x="6494" y="18096"/>
                </a:cubicBezTo>
                <a:cubicBezTo>
                  <a:pt x="6448" y="18052"/>
                  <a:pt x="6422" y="18025"/>
                  <a:pt x="6422" y="17989"/>
                </a:cubicBezTo>
                <a:cubicBezTo>
                  <a:pt x="6423" y="17952"/>
                  <a:pt x="6450" y="17902"/>
                  <a:pt x="6499" y="17810"/>
                </a:cubicBezTo>
                <a:cubicBezTo>
                  <a:pt x="6599" y="17624"/>
                  <a:pt x="6595" y="17614"/>
                  <a:pt x="6470" y="17655"/>
                </a:cubicBezTo>
                <a:cubicBezTo>
                  <a:pt x="6427" y="17669"/>
                  <a:pt x="6398" y="17708"/>
                  <a:pt x="6379" y="17750"/>
                </a:cubicBezTo>
                <a:cubicBezTo>
                  <a:pt x="6360" y="17793"/>
                  <a:pt x="6355" y="17846"/>
                  <a:pt x="6359" y="17917"/>
                </a:cubicBezTo>
                <a:cubicBezTo>
                  <a:pt x="6379" y="18206"/>
                  <a:pt x="6320" y="18265"/>
                  <a:pt x="6027" y="18287"/>
                </a:cubicBezTo>
                <a:cubicBezTo>
                  <a:pt x="5890" y="18298"/>
                  <a:pt x="5751" y="18358"/>
                  <a:pt x="5719" y="18418"/>
                </a:cubicBezTo>
                <a:cubicBezTo>
                  <a:pt x="5688" y="18479"/>
                  <a:pt x="5567" y="18513"/>
                  <a:pt x="5450" y="18490"/>
                </a:cubicBezTo>
                <a:cubicBezTo>
                  <a:pt x="5383" y="18477"/>
                  <a:pt x="5328" y="18481"/>
                  <a:pt x="5281" y="18502"/>
                </a:cubicBezTo>
                <a:cubicBezTo>
                  <a:pt x="5235" y="18523"/>
                  <a:pt x="5198" y="18557"/>
                  <a:pt x="5180" y="18609"/>
                </a:cubicBezTo>
                <a:cubicBezTo>
                  <a:pt x="5130" y="18759"/>
                  <a:pt x="4941" y="18815"/>
                  <a:pt x="4829" y="18752"/>
                </a:cubicBezTo>
                <a:cubicBezTo>
                  <a:pt x="4790" y="18731"/>
                  <a:pt x="4764" y="18693"/>
                  <a:pt x="4752" y="18645"/>
                </a:cubicBezTo>
                <a:cubicBezTo>
                  <a:pt x="4733" y="18571"/>
                  <a:pt x="4735" y="18356"/>
                  <a:pt x="4757" y="18168"/>
                </a:cubicBezTo>
                <a:cubicBezTo>
                  <a:pt x="4825" y="17579"/>
                  <a:pt x="4840" y="16847"/>
                  <a:pt x="4829" y="14529"/>
                </a:cubicBezTo>
                <a:cubicBezTo>
                  <a:pt x="4828" y="14389"/>
                  <a:pt x="4831" y="13879"/>
                  <a:pt x="4834" y="13396"/>
                </a:cubicBezTo>
                <a:cubicBezTo>
                  <a:pt x="4836" y="12986"/>
                  <a:pt x="4833" y="12764"/>
                  <a:pt x="4814" y="12608"/>
                </a:cubicBezTo>
                <a:cubicBezTo>
                  <a:pt x="4805" y="12531"/>
                  <a:pt x="4791" y="12475"/>
                  <a:pt x="4771" y="12418"/>
                </a:cubicBezTo>
                <a:cubicBezTo>
                  <a:pt x="4752" y="12360"/>
                  <a:pt x="4727" y="12304"/>
                  <a:pt x="4694" y="12239"/>
                </a:cubicBezTo>
                <a:cubicBezTo>
                  <a:pt x="4659" y="12169"/>
                  <a:pt x="4632" y="12113"/>
                  <a:pt x="4612" y="12048"/>
                </a:cubicBezTo>
                <a:cubicBezTo>
                  <a:pt x="4552" y="11852"/>
                  <a:pt x="4552" y="11543"/>
                  <a:pt x="4545" y="10378"/>
                </a:cubicBezTo>
                <a:cubicBezTo>
                  <a:pt x="4540" y="9651"/>
                  <a:pt x="4548" y="9158"/>
                  <a:pt x="4569" y="8862"/>
                </a:cubicBezTo>
                <a:cubicBezTo>
                  <a:pt x="4585" y="8644"/>
                  <a:pt x="4604" y="8538"/>
                  <a:pt x="4636" y="8528"/>
                </a:cubicBezTo>
                <a:cubicBezTo>
                  <a:pt x="4649" y="8526"/>
                  <a:pt x="4662" y="8533"/>
                  <a:pt x="4675" y="8552"/>
                </a:cubicBezTo>
                <a:cubicBezTo>
                  <a:pt x="4696" y="8584"/>
                  <a:pt x="4765" y="8486"/>
                  <a:pt x="4829" y="8338"/>
                </a:cubicBezTo>
                <a:lnTo>
                  <a:pt x="4944" y="8075"/>
                </a:lnTo>
                <a:lnTo>
                  <a:pt x="4829" y="7848"/>
                </a:lnTo>
                <a:cubicBezTo>
                  <a:pt x="4736" y="7675"/>
                  <a:pt x="4674" y="7658"/>
                  <a:pt x="4535" y="7753"/>
                </a:cubicBezTo>
                <a:cubicBezTo>
                  <a:pt x="4359" y="7874"/>
                  <a:pt x="4255" y="7786"/>
                  <a:pt x="4232" y="7502"/>
                </a:cubicBezTo>
                <a:cubicBezTo>
                  <a:pt x="4225" y="7403"/>
                  <a:pt x="4226" y="7284"/>
                  <a:pt x="4237" y="7145"/>
                </a:cubicBezTo>
                <a:cubicBezTo>
                  <a:pt x="4273" y="6673"/>
                  <a:pt x="4221" y="5674"/>
                  <a:pt x="4165" y="5761"/>
                </a:cubicBezTo>
                <a:cubicBezTo>
                  <a:pt x="4144" y="5793"/>
                  <a:pt x="4085" y="5706"/>
                  <a:pt x="4035" y="5570"/>
                </a:cubicBezTo>
                <a:cubicBezTo>
                  <a:pt x="3967" y="5384"/>
                  <a:pt x="3948" y="5134"/>
                  <a:pt x="3953" y="4544"/>
                </a:cubicBezTo>
                <a:cubicBezTo>
                  <a:pt x="3957" y="4112"/>
                  <a:pt x="3986" y="3679"/>
                  <a:pt x="4015" y="3589"/>
                </a:cubicBezTo>
                <a:cubicBezTo>
                  <a:pt x="4076" y="3409"/>
                  <a:pt x="4169" y="3317"/>
                  <a:pt x="4285" y="3327"/>
                </a:cubicBezTo>
                <a:close/>
                <a:moveTo>
                  <a:pt x="6456" y="7264"/>
                </a:moveTo>
                <a:cubicBezTo>
                  <a:pt x="6446" y="7255"/>
                  <a:pt x="6436" y="7266"/>
                  <a:pt x="6422" y="7288"/>
                </a:cubicBezTo>
                <a:cubicBezTo>
                  <a:pt x="6394" y="7331"/>
                  <a:pt x="6369" y="7421"/>
                  <a:pt x="6369" y="7491"/>
                </a:cubicBezTo>
                <a:cubicBezTo>
                  <a:pt x="6369" y="7525"/>
                  <a:pt x="6374" y="7541"/>
                  <a:pt x="6384" y="7550"/>
                </a:cubicBezTo>
                <a:cubicBezTo>
                  <a:pt x="6393" y="7559"/>
                  <a:pt x="6408" y="7560"/>
                  <a:pt x="6422" y="7538"/>
                </a:cubicBezTo>
                <a:cubicBezTo>
                  <a:pt x="6450" y="7495"/>
                  <a:pt x="6470" y="7405"/>
                  <a:pt x="6470" y="7335"/>
                </a:cubicBezTo>
                <a:cubicBezTo>
                  <a:pt x="6470" y="7301"/>
                  <a:pt x="6465" y="7273"/>
                  <a:pt x="6456" y="7264"/>
                </a:cubicBezTo>
                <a:close/>
                <a:moveTo>
                  <a:pt x="5123" y="7634"/>
                </a:moveTo>
                <a:cubicBezTo>
                  <a:pt x="5111" y="7629"/>
                  <a:pt x="5091" y="7665"/>
                  <a:pt x="5060" y="7729"/>
                </a:cubicBezTo>
                <a:cubicBezTo>
                  <a:pt x="5018" y="7816"/>
                  <a:pt x="4983" y="7932"/>
                  <a:pt x="4983" y="7992"/>
                </a:cubicBezTo>
                <a:cubicBezTo>
                  <a:pt x="4983" y="8051"/>
                  <a:pt x="5018" y="8068"/>
                  <a:pt x="5060" y="8027"/>
                </a:cubicBezTo>
                <a:cubicBezTo>
                  <a:pt x="5081" y="8007"/>
                  <a:pt x="5099" y="7969"/>
                  <a:pt x="5113" y="7920"/>
                </a:cubicBezTo>
                <a:cubicBezTo>
                  <a:pt x="5127" y="7871"/>
                  <a:pt x="5137" y="7818"/>
                  <a:pt x="5137" y="7765"/>
                </a:cubicBezTo>
                <a:cubicBezTo>
                  <a:pt x="5137" y="7687"/>
                  <a:pt x="5134" y="7639"/>
                  <a:pt x="5123" y="7634"/>
                </a:cubicBezTo>
                <a:close/>
                <a:moveTo>
                  <a:pt x="7914" y="7658"/>
                </a:moveTo>
                <a:cubicBezTo>
                  <a:pt x="7890" y="7695"/>
                  <a:pt x="7881" y="7863"/>
                  <a:pt x="7895" y="8039"/>
                </a:cubicBezTo>
                <a:cubicBezTo>
                  <a:pt x="7912" y="8257"/>
                  <a:pt x="7926" y="8362"/>
                  <a:pt x="7938" y="8349"/>
                </a:cubicBezTo>
                <a:cubicBezTo>
                  <a:pt x="7950" y="8337"/>
                  <a:pt x="7957" y="8215"/>
                  <a:pt x="7957" y="7980"/>
                </a:cubicBezTo>
                <a:cubicBezTo>
                  <a:pt x="7957" y="7873"/>
                  <a:pt x="7956" y="7775"/>
                  <a:pt x="7948" y="7717"/>
                </a:cubicBezTo>
                <a:cubicBezTo>
                  <a:pt x="7940" y="7659"/>
                  <a:pt x="7926" y="7639"/>
                  <a:pt x="7914" y="7658"/>
                </a:cubicBezTo>
                <a:close/>
                <a:moveTo>
                  <a:pt x="11211" y="9817"/>
                </a:moveTo>
                <a:cubicBezTo>
                  <a:pt x="11190" y="9804"/>
                  <a:pt x="11156" y="9831"/>
                  <a:pt x="11120" y="9853"/>
                </a:cubicBezTo>
                <a:cubicBezTo>
                  <a:pt x="11062" y="9889"/>
                  <a:pt x="10991" y="9953"/>
                  <a:pt x="10932" y="10055"/>
                </a:cubicBezTo>
                <a:cubicBezTo>
                  <a:pt x="10864" y="10174"/>
                  <a:pt x="10788" y="10270"/>
                  <a:pt x="10759" y="10270"/>
                </a:cubicBezTo>
                <a:cubicBezTo>
                  <a:pt x="10728" y="10270"/>
                  <a:pt x="10710" y="10524"/>
                  <a:pt x="10720" y="10891"/>
                </a:cubicBezTo>
                <a:cubicBezTo>
                  <a:pt x="10734" y="11372"/>
                  <a:pt x="10756" y="11499"/>
                  <a:pt x="10821" y="11487"/>
                </a:cubicBezTo>
                <a:cubicBezTo>
                  <a:pt x="10843" y="11483"/>
                  <a:pt x="10862" y="11506"/>
                  <a:pt x="10879" y="11547"/>
                </a:cubicBezTo>
                <a:cubicBezTo>
                  <a:pt x="10896" y="11587"/>
                  <a:pt x="10913" y="11648"/>
                  <a:pt x="10927" y="11750"/>
                </a:cubicBezTo>
                <a:cubicBezTo>
                  <a:pt x="10956" y="11951"/>
                  <a:pt x="10980" y="12286"/>
                  <a:pt x="11014" y="12835"/>
                </a:cubicBezTo>
                <a:cubicBezTo>
                  <a:pt x="11021" y="12945"/>
                  <a:pt x="11026" y="13034"/>
                  <a:pt x="11033" y="13098"/>
                </a:cubicBezTo>
                <a:cubicBezTo>
                  <a:pt x="11040" y="13161"/>
                  <a:pt x="11050" y="13202"/>
                  <a:pt x="11062" y="13229"/>
                </a:cubicBezTo>
                <a:cubicBezTo>
                  <a:pt x="11074" y="13255"/>
                  <a:pt x="11085" y="13265"/>
                  <a:pt x="11105" y="13265"/>
                </a:cubicBezTo>
                <a:cubicBezTo>
                  <a:pt x="11126" y="13264"/>
                  <a:pt x="11154" y="13257"/>
                  <a:pt x="11187" y="13241"/>
                </a:cubicBezTo>
                <a:cubicBezTo>
                  <a:pt x="11270" y="13200"/>
                  <a:pt x="11350" y="13219"/>
                  <a:pt x="11370" y="13300"/>
                </a:cubicBezTo>
                <a:cubicBezTo>
                  <a:pt x="11380" y="13339"/>
                  <a:pt x="11393" y="13371"/>
                  <a:pt x="11409" y="13384"/>
                </a:cubicBezTo>
                <a:cubicBezTo>
                  <a:pt x="11423" y="13396"/>
                  <a:pt x="11439" y="13392"/>
                  <a:pt x="11452" y="13372"/>
                </a:cubicBezTo>
                <a:cubicBezTo>
                  <a:pt x="11468" y="13347"/>
                  <a:pt x="11475" y="13287"/>
                  <a:pt x="11476" y="13205"/>
                </a:cubicBezTo>
                <a:cubicBezTo>
                  <a:pt x="11477" y="13136"/>
                  <a:pt x="11474" y="13054"/>
                  <a:pt x="11466" y="12966"/>
                </a:cubicBezTo>
                <a:cubicBezTo>
                  <a:pt x="11449" y="12773"/>
                  <a:pt x="11410" y="12559"/>
                  <a:pt x="11365" y="12430"/>
                </a:cubicBezTo>
                <a:cubicBezTo>
                  <a:pt x="11329" y="12325"/>
                  <a:pt x="11288" y="12092"/>
                  <a:pt x="11269" y="11905"/>
                </a:cubicBezTo>
                <a:cubicBezTo>
                  <a:pt x="11250" y="11718"/>
                  <a:pt x="11188" y="11453"/>
                  <a:pt x="11134" y="11332"/>
                </a:cubicBezTo>
                <a:cubicBezTo>
                  <a:pt x="11065" y="11176"/>
                  <a:pt x="11036" y="11014"/>
                  <a:pt x="11043" y="10867"/>
                </a:cubicBezTo>
                <a:cubicBezTo>
                  <a:pt x="11046" y="10792"/>
                  <a:pt x="11059" y="10724"/>
                  <a:pt x="11081" y="10664"/>
                </a:cubicBezTo>
                <a:cubicBezTo>
                  <a:pt x="11103" y="10605"/>
                  <a:pt x="11133" y="10558"/>
                  <a:pt x="11173" y="10521"/>
                </a:cubicBezTo>
                <a:cubicBezTo>
                  <a:pt x="11264" y="10435"/>
                  <a:pt x="11295" y="10335"/>
                  <a:pt x="11274" y="10199"/>
                </a:cubicBezTo>
                <a:cubicBezTo>
                  <a:pt x="11257" y="10089"/>
                  <a:pt x="11245" y="9953"/>
                  <a:pt x="11245" y="9900"/>
                </a:cubicBezTo>
                <a:cubicBezTo>
                  <a:pt x="11245" y="9860"/>
                  <a:pt x="11230" y="9828"/>
                  <a:pt x="11211" y="9817"/>
                </a:cubicBezTo>
                <a:close/>
                <a:moveTo>
                  <a:pt x="11505" y="11535"/>
                </a:moveTo>
                <a:cubicBezTo>
                  <a:pt x="11494" y="11532"/>
                  <a:pt x="11478" y="11542"/>
                  <a:pt x="11466" y="11571"/>
                </a:cubicBezTo>
                <a:cubicBezTo>
                  <a:pt x="11449" y="11612"/>
                  <a:pt x="11459" y="11721"/>
                  <a:pt x="11481" y="11809"/>
                </a:cubicBezTo>
                <a:cubicBezTo>
                  <a:pt x="11513" y="11939"/>
                  <a:pt x="11521" y="11938"/>
                  <a:pt x="11538" y="11809"/>
                </a:cubicBezTo>
                <a:cubicBezTo>
                  <a:pt x="11549" y="11728"/>
                  <a:pt x="11545" y="11658"/>
                  <a:pt x="11534" y="11606"/>
                </a:cubicBezTo>
                <a:cubicBezTo>
                  <a:pt x="11526" y="11575"/>
                  <a:pt x="11517" y="11538"/>
                  <a:pt x="11505" y="11535"/>
                </a:cubicBezTo>
                <a:close/>
                <a:moveTo>
                  <a:pt x="17478" y="12286"/>
                </a:moveTo>
                <a:cubicBezTo>
                  <a:pt x="17470" y="12274"/>
                  <a:pt x="17464" y="12377"/>
                  <a:pt x="17464" y="12561"/>
                </a:cubicBezTo>
                <a:cubicBezTo>
                  <a:pt x="17464" y="12805"/>
                  <a:pt x="17470" y="12898"/>
                  <a:pt x="17483" y="12775"/>
                </a:cubicBezTo>
                <a:cubicBezTo>
                  <a:pt x="17496" y="12653"/>
                  <a:pt x="17496" y="12456"/>
                  <a:pt x="17483" y="12334"/>
                </a:cubicBezTo>
                <a:cubicBezTo>
                  <a:pt x="17480" y="12304"/>
                  <a:pt x="17481" y="12290"/>
                  <a:pt x="17478" y="12286"/>
                </a:cubicBezTo>
                <a:close/>
                <a:moveTo>
                  <a:pt x="10316" y="13825"/>
                </a:moveTo>
                <a:cubicBezTo>
                  <a:pt x="10286" y="13825"/>
                  <a:pt x="10274" y="13887"/>
                  <a:pt x="10292" y="13957"/>
                </a:cubicBezTo>
                <a:cubicBezTo>
                  <a:pt x="10309" y="14026"/>
                  <a:pt x="10337" y="14076"/>
                  <a:pt x="10350" y="14076"/>
                </a:cubicBezTo>
                <a:cubicBezTo>
                  <a:pt x="10362" y="14076"/>
                  <a:pt x="10369" y="14026"/>
                  <a:pt x="10369" y="13957"/>
                </a:cubicBezTo>
                <a:cubicBezTo>
                  <a:pt x="10369" y="13887"/>
                  <a:pt x="10346" y="13825"/>
                  <a:pt x="10316" y="13825"/>
                </a:cubicBezTo>
                <a:close/>
                <a:moveTo>
                  <a:pt x="9310" y="15400"/>
                </a:moveTo>
                <a:cubicBezTo>
                  <a:pt x="9299" y="15417"/>
                  <a:pt x="9296" y="15479"/>
                  <a:pt x="9296" y="15591"/>
                </a:cubicBezTo>
                <a:cubicBezTo>
                  <a:pt x="9296" y="15739"/>
                  <a:pt x="9312" y="15853"/>
                  <a:pt x="9339" y="15853"/>
                </a:cubicBezTo>
                <a:cubicBezTo>
                  <a:pt x="9361" y="15853"/>
                  <a:pt x="9384" y="15841"/>
                  <a:pt x="9397" y="15818"/>
                </a:cubicBezTo>
                <a:cubicBezTo>
                  <a:pt x="9422" y="15770"/>
                  <a:pt x="9427" y="15690"/>
                  <a:pt x="9411" y="15603"/>
                </a:cubicBezTo>
                <a:cubicBezTo>
                  <a:pt x="9403" y="15559"/>
                  <a:pt x="9387" y="15511"/>
                  <a:pt x="9368" y="15472"/>
                </a:cubicBezTo>
                <a:cubicBezTo>
                  <a:pt x="9336" y="15406"/>
                  <a:pt x="9321" y="15384"/>
                  <a:pt x="9310" y="15400"/>
                </a:cubicBezTo>
                <a:close/>
                <a:moveTo>
                  <a:pt x="19841" y="15448"/>
                </a:moveTo>
                <a:cubicBezTo>
                  <a:pt x="19768" y="15434"/>
                  <a:pt x="19705" y="15485"/>
                  <a:pt x="19706" y="15615"/>
                </a:cubicBezTo>
                <a:cubicBezTo>
                  <a:pt x="19708" y="15710"/>
                  <a:pt x="19843" y="15961"/>
                  <a:pt x="20010" y="16176"/>
                </a:cubicBezTo>
                <a:cubicBezTo>
                  <a:pt x="20388" y="16662"/>
                  <a:pt x="20408" y="16666"/>
                  <a:pt x="20279" y="16283"/>
                </a:cubicBezTo>
                <a:cubicBezTo>
                  <a:pt x="20222" y="16112"/>
                  <a:pt x="20207" y="15886"/>
                  <a:pt x="20246" y="15782"/>
                </a:cubicBezTo>
                <a:cubicBezTo>
                  <a:pt x="20284" y="15678"/>
                  <a:pt x="20263" y="15672"/>
                  <a:pt x="20202" y="15758"/>
                </a:cubicBezTo>
                <a:cubicBezTo>
                  <a:pt x="20141" y="15844"/>
                  <a:pt x="20066" y="15804"/>
                  <a:pt x="20034" y="15674"/>
                </a:cubicBezTo>
                <a:cubicBezTo>
                  <a:pt x="20000" y="15539"/>
                  <a:pt x="19915" y="15462"/>
                  <a:pt x="19841" y="15448"/>
                </a:cubicBezTo>
                <a:close/>
                <a:moveTo>
                  <a:pt x="5108" y="15543"/>
                </a:moveTo>
                <a:cubicBezTo>
                  <a:pt x="5094" y="15552"/>
                  <a:pt x="5089" y="15581"/>
                  <a:pt x="5089" y="15615"/>
                </a:cubicBezTo>
                <a:cubicBezTo>
                  <a:pt x="5089" y="15682"/>
                  <a:pt x="5119" y="15734"/>
                  <a:pt x="5161" y="15734"/>
                </a:cubicBezTo>
                <a:cubicBezTo>
                  <a:pt x="5203" y="15734"/>
                  <a:pt x="5243" y="15714"/>
                  <a:pt x="5243" y="15686"/>
                </a:cubicBezTo>
                <a:cubicBezTo>
                  <a:pt x="5243" y="15659"/>
                  <a:pt x="5203" y="15595"/>
                  <a:pt x="5161" y="15555"/>
                </a:cubicBezTo>
                <a:cubicBezTo>
                  <a:pt x="5140" y="15535"/>
                  <a:pt x="5122" y="15534"/>
                  <a:pt x="5108" y="15543"/>
                </a:cubicBezTo>
                <a:close/>
              </a:path>
            </a:pathLst>
          </a:custGeom>
          <a:ln w="12700">
            <a:miter lim="400000"/>
          </a:ln>
        </p:spPr>
      </p:pic>
      <p:sp>
        <p:nvSpPr>
          <p:cNvPr id="167" name="CuadroTexto 9"/>
          <p:cNvSpPr txBox="1"/>
          <p:nvPr/>
        </p:nvSpPr>
        <p:spPr>
          <a:xfrm>
            <a:off x="67985" y="2407680"/>
            <a:ext cx="1561521" cy="6149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1000"/>
            </a:pPr>
          </a:p>
          <a:p>
            <a:pPr>
              <a:defRPr b="1" sz="900"/>
            </a:pPr>
            <a:r>
              <a:t>Chair: Manuel Rigo (Spain)</a:t>
            </a:r>
          </a:p>
          <a:p>
            <a:pPr>
              <a:defRPr b="1" sz="900"/>
            </a:pPr>
            <a:r>
              <a:t>Co-Chair: Mina Jelacic (Serbia)</a:t>
            </a:r>
          </a:p>
          <a:p>
            <a:pPr>
              <a:defRPr b="1" sz="900"/>
            </a:pPr>
            <a:r>
              <a:t>Teachers by Countries </a:t>
            </a:r>
          </a:p>
          <a:p>
            <a:pPr>
              <a:defRPr b="1" sz="900"/>
            </a:pPr>
            <a:r>
              <a:t>Australia</a:t>
            </a:r>
          </a:p>
          <a:p>
            <a:pPr>
              <a:defRPr sz="900"/>
            </a:pPr>
            <a:r>
              <a:t>Rebecca Harding</a:t>
            </a:r>
          </a:p>
          <a:p>
            <a:pPr>
              <a:defRPr sz="900"/>
            </a:pPr>
            <a:r>
              <a:t>Larry Cohen</a:t>
            </a:r>
          </a:p>
          <a:p>
            <a:pPr>
              <a:defRPr b="1" sz="900"/>
            </a:pPr>
            <a:r>
              <a:t>Bulgaria</a:t>
            </a:r>
          </a:p>
          <a:p>
            <a:pPr>
              <a:defRPr sz="900"/>
            </a:pPr>
            <a:r>
              <a:t>Borislav Chongov</a:t>
            </a:r>
          </a:p>
          <a:p>
            <a:pPr>
              <a:defRPr b="1" sz="900"/>
            </a:pPr>
            <a:r>
              <a:t>France</a:t>
            </a:r>
          </a:p>
          <a:p>
            <a:pPr>
              <a:defRPr sz="900"/>
            </a:pPr>
            <a:r>
              <a:t>Sonia Mart</a:t>
            </a:r>
            <a:r>
              <a:t>ínez</a:t>
            </a:r>
          </a:p>
          <a:p>
            <a:pPr>
              <a:defRPr sz="900"/>
            </a:pPr>
            <a:r>
              <a:t>Rebecca Sauvagnac</a:t>
            </a:r>
          </a:p>
          <a:p>
            <a:pPr>
              <a:defRPr b="1" sz="900"/>
            </a:pPr>
            <a:r>
              <a:t>Greece</a:t>
            </a:r>
          </a:p>
          <a:p>
            <a:pPr>
              <a:defRPr sz="900"/>
            </a:pPr>
            <a:r>
              <a:t>Nikos Karavidas</a:t>
            </a:r>
          </a:p>
          <a:p>
            <a:pPr>
              <a:defRPr b="1" sz="900"/>
            </a:pPr>
            <a:r>
              <a:t>Israel </a:t>
            </a:r>
          </a:p>
          <a:p>
            <a:pPr>
              <a:defRPr sz="900"/>
            </a:pPr>
            <a:r>
              <a:t>Iris Braz</a:t>
            </a:r>
          </a:p>
          <a:p>
            <a:pPr>
              <a:defRPr sz="900"/>
            </a:pPr>
            <a:r>
              <a:t>Dror Levi</a:t>
            </a:r>
          </a:p>
          <a:p>
            <a:pPr>
              <a:defRPr sz="900"/>
            </a:pPr>
            <a:r>
              <a:t>Lior Neuhaus-Sulam</a:t>
            </a:r>
          </a:p>
          <a:p>
            <a:pPr>
              <a:defRPr sz="900"/>
            </a:pPr>
            <a:r>
              <a:t>Tamar Neuhaus</a:t>
            </a:r>
          </a:p>
          <a:p>
            <a:pPr>
              <a:defRPr sz="900"/>
            </a:pPr>
            <a:r>
              <a:t>Liat Sadot</a:t>
            </a:r>
          </a:p>
          <a:p>
            <a:pPr>
              <a:defRPr b="1" sz="900"/>
            </a:pPr>
            <a:r>
              <a:t>Poland</a:t>
            </a:r>
          </a:p>
          <a:p>
            <a:pPr>
              <a:defRPr sz="900"/>
            </a:pPr>
            <a:r>
              <a:t>Mateus Kozinoga</a:t>
            </a:r>
          </a:p>
          <a:p>
            <a:pPr>
              <a:defRPr b="1" sz="900"/>
            </a:pPr>
            <a:r>
              <a:t>Spain</a:t>
            </a:r>
          </a:p>
          <a:p>
            <a:pPr>
              <a:defRPr sz="900"/>
            </a:pPr>
            <a:r>
              <a:t>Garikoitz Aristegui </a:t>
            </a:r>
          </a:p>
          <a:p>
            <a:pPr>
              <a:defRPr sz="900"/>
            </a:pPr>
            <a:r>
              <a:t>Sonia Martínez</a:t>
            </a:r>
          </a:p>
          <a:p>
            <a:pPr>
              <a:defRPr sz="900"/>
            </a:pPr>
            <a:r>
              <a:t>Nuria Puigdevall</a:t>
            </a:r>
          </a:p>
          <a:p>
            <a:pPr>
              <a:defRPr sz="900"/>
            </a:pPr>
            <a:r>
              <a:t>Manuel Rigo</a:t>
            </a:r>
          </a:p>
          <a:p>
            <a:pPr>
              <a:defRPr sz="900"/>
            </a:pPr>
            <a:r>
              <a:t>Mónica Villagrasa</a:t>
            </a:r>
          </a:p>
          <a:p>
            <a:pPr>
              <a:defRPr b="1" sz="900"/>
            </a:pPr>
            <a:r>
              <a:t>Taiwan</a:t>
            </a:r>
          </a:p>
          <a:p>
            <a:pPr>
              <a:defRPr sz="900"/>
            </a:pPr>
            <a:r>
              <a:t>Chin-Yen, Tseng</a:t>
            </a:r>
          </a:p>
          <a:p>
            <a:pPr>
              <a:defRPr sz="900"/>
            </a:pPr>
            <a:r>
              <a:t>Yumin, Ding</a:t>
            </a:r>
          </a:p>
          <a:p>
            <a:pPr>
              <a:defRPr b="1" sz="900"/>
            </a:pPr>
            <a:r>
              <a:t>The Netherlands</a:t>
            </a:r>
          </a:p>
          <a:p>
            <a:pPr>
              <a:defRPr sz="900"/>
            </a:pPr>
            <a:r>
              <a:t>Marjan De Jonge</a:t>
            </a:r>
          </a:p>
          <a:p>
            <a:pPr>
              <a:defRPr sz="900"/>
            </a:pPr>
            <a:r>
              <a:t>Ilse de Wilde-Kramer</a:t>
            </a:r>
          </a:p>
          <a:p>
            <a:pPr>
              <a:defRPr sz="900">
                <a:solidFill>
                  <a:srgbClr val="333333"/>
                </a:solidFill>
              </a:defRPr>
            </a:pPr>
            <a:r>
              <a:t>Mariëtte Zoer</a:t>
            </a:r>
          </a:p>
          <a:p>
            <a:pPr>
              <a:defRPr b="1" sz="900"/>
            </a:pPr>
            <a:r>
              <a:t>USA</a:t>
            </a:r>
          </a:p>
          <a:p>
            <a:pPr>
              <a:defRPr sz="900"/>
            </a:pPr>
            <a:r>
              <a:t>Beth Janssen</a:t>
            </a:r>
          </a:p>
          <a:p>
            <a:pPr>
              <a:defRPr sz="900"/>
            </a:pPr>
            <a:r>
              <a:t>Cindy Marti</a:t>
            </a:r>
          </a:p>
          <a:p>
            <a:pPr>
              <a:defRPr sz="900"/>
            </a:pPr>
            <a:r>
              <a:t>Patti Orthwein</a:t>
            </a:r>
          </a:p>
          <a:p>
            <a:pPr>
              <a:defRPr sz="900"/>
            </a:pPr>
            <a:r>
              <a:t>Amy Sbihli</a:t>
            </a:r>
          </a:p>
          <a:p>
            <a:pPr>
              <a:defRPr b="1" sz="900"/>
            </a:pPr>
            <a:r>
              <a:t>Latino America</a:t>
            </a:r>
          </a:p>
          <a:p>
            <a:pPr>
              <a:defRPr sz="900"/>
            </a:pPr>
            <a:r>
              <a:t>Garikoitz Aristegui</a:t>
            </a:r>
            <a:endParaRPr sz="1000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adroTexto 18"/>
          <p:cNvSpPr txBox="1"/>
          <p:nvPr/>
        </p:nvSpPr>
        <p:spPr>
          <a:xfrm>
            <a:off x="1236238" y="3319462"/>
            <a:ext cx="4385524" cy="199644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400"/>
            </a:pPr>
            <a:r>
              <a:t>Rigo Concept PSSE</a:t>
            </a:r>
          </a:p>
          <a:p>
            <a:pPr algn="ctr">
              <a:defRPr b="1" sz="2400"/>
            </a:pPr>
            <a:r>
              <a:t>Base Course Certificate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/>
            <a:r>
              <a:t>Online Base Level Course:  Knowledge on Scoliosis and other Spinal Disorders</a:t>
            </a:r>
          </a:p>
        </p:txBody>
      </p:sp>
      <p:sp>
        <p:nvSpPr>
          <p:cNvPr id="170" name="FACE TO FACE"/>
          <p:cNvSpPr txBox="1"/>
          <p:nvPr/>
        </p:nvSpPr>
        <p:spPr>
          <a:xfrm>
            <a:off x="2140013" y="1379219"/>
            <a:ext cx="257797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500"/>
            </a:lvl1pPr>
          </a:lstStyle>
          <a:p>
            <a:pPr/>
            <a:r>
              <a:t>FACE TO FACE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